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</p:sldIdLst>
  <p:sldSz cy="13716000" cx="24384000"/>
  <p:notesSz cx="6858000" cy="9144000"/>
  <p:embeddedFontLst>
    <p:embeddedFont>
      <p:font typeface="Arimo"/>
      <p:regular r:id="rId7"/>
      <p:bold r:id="rId8"/>
      <p:italic r:id="rId9"/>
      <p:boldItalic r:id="rId10"/>
    </p:embeddedFont>
    <p:embeddedFont>
      <p:font typeface="Helvetica Neue"/>
      <p:regular r:id="rId11"/>
      <p:bold r:id="rId12"/>
      <p:italic r:id="rId13"/>
      <p:boldItalic r:id="rId14"/>
    </p:embeddedFont>
    <p:embeddedFont>
      <p:font typeface="Aleo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9" roundtripDataSignature="AMtx7mj+i+sxwVB5fBpP3kDnDPfkeuNd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HelveticaNeue-regular.fntdata"/><Relationship Id="rId10" Type="http://schemas.openxmlformats.org/officeDocument/2006/relationships/font" Target="fonts/Arimo-boldItalic.fntdata"/><Relationship Id="rId13" Type="http://schemas.openxmlformats.org/officeDocument/2006/relationships/font" Target="fonts/HelveticaNeue-italic.fntdata"/><Relationship Id="rId12" Type="http://schemas.openxmlformats.org/officeDocument/2006/relationships/font" Target="fonts/HelveticaNeue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font" Target="fonts/Arimo-italic.fntdata"/><Relationship Id="rId15" Type="http://schemas.openxmlformats.org/officeDocument/2006/relationships/font" Target="fonts/Aleo-regular.fntdata"/><Relationship Id="rId14" Type="http://schemas.openxmlformats.org/officeDocument/2006/relationships/font" Target="fonts/HelveticaNeue-boldItalic.fntdata"/><Relationship Id="rId17" Type="http://schemas.openxmlformats.org/officeDocument/2006/relationships/font" Target="fonts/Aleo-italic.fntdata"/><Relationship Id="rId16" Type="http://schemas.openxmlformats.org/officeDocument/2006/relationships/font" Target="fonts/Aleo-bold.fntdata"/><Relationship Id="rId5" Type="http://schemas.openxmlformats.org/officeDocument/2006/relationships/slide" Target="slides/slide1.xml"/><Relationship Id="rId19" Type="http://customschemas.google.com/relationships/presentationmetadata" Target="metadata"/><Relationship Id="rId6" Type="http://schemas.openxmlformats.org/officeDocument/2006/relationships/slide" Target="slides/slide2.xml"/><Relationship Id="rId18" Type="http://schemas.openxmlformats.org/officeDocument/2006/relationships/font" Target="fonts/Aleo-boldItalic.fntdata"/><Relationship Id="rId7" Type="http://schemas.openxmlformats.org/officeDocument/2006/relationships/font" Target="fonts/Arimo-regular.fntdata"/><Relationship Id="rId8" Type="http://schemas.openxmlformats.org/officeDocument/2006/relationships/font" Target="fonts/Arim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500"/>
              <a:t>Highlight</a:t>
            </a:r>
            <a:endParaRPr sz="1500"/>
          </a:p>
          <a:p>
            <a:pPr indent="-32385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Centralized location</a:t>
            </a:r>
            <a:endParaRPr sz="1500"/>
          </a:p>
          <a:p>
            <a:pPr indent="-32385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Customized learning</a:t>
            </a:r>
            <a:endParaRPr sz="1500"/>
          </a:p>
          <a:p>
            <a:pPr indent="-32385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Collaborative opportunities</a:t>
            </a:r>
            <a:endParaRPr sz="1500"/>
          </a:p>
          <a:p>
            <a:pPr indent="-32385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FTE Sharing for fiscal sustainability</a:t>
            </a:r>
            <a:endParaRPr sz="1500"/>
          </a:p>
          <a:p>
            <a:pPr indent="-32385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Shared spaces for professional </a:t>
            </a:r>
            <a:r>
              <a:rPr lang="en-US" sz="1500"/>
              <a:t>learning</a:t>
            </a:r>
            <a:r>
              <a:rPr lang="en-US" sz="1500"/>
              <a:t>, performances, etc.</a:t>
            </a:r>
            <a:endParaRPr sz="1500"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" name="Google Shape;79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" showMasterSp="0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dobeStock_121221655_wide.jpg" id="12" name="Google Shape;12;p16"/>
          <p:cNvPicPr preferRelativeResize="0"/>
          <p:nvPr/>
        </p:nvPicPr>
        <p:blipFill rotWithShape="1">
          <a:blip r:embed="rId2">
            <a:alphaModFix/>
          </a:blip>
          <a:srcRect b="0" l="5230" r="34305" t="0"/>
          <a:stretch/>
        </p:blipFill>
        <p:spPr>
          <a:xfrm>
            <a:off x="-46633" y="-71438"/>
            <a:ext cx="24477269" cy="1385879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6"/>
          <p:cNvSpPr txBox="1"/>
          <p:nvPr>
            <p:ph type="title"/>
          </p:nvPr>
        </p:nvSpPr>
        <p:spPr>
          <a:xfrm>
            <a:off x="8986951" y="3961572"/>
            <a:ext cx="14187588" cy="46990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00"/>
              <a:buFont typeface="Aleo"/>
              <a:buNone/>
              <a:defRPr b="1" sz="13300">
                <a:latin typeface="Aleo"/>
                <a:ea typeface="Aleo"/>
                <a:cs typeface="Aleo"/>
                <a:sym typeface="Aleo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4" name="Google Shape;14;p16"/>
          <p:cNvSpPr txBox="1"/>
          <p:nvPr>
            <p:ph idx="1" type="body"/>
          </p:nvPr>
        </p:nvSpPr>
        <p:spPr>
          <a:xfrm>
            <a:off x="8986951" y="8788641"/>
            <a:ext cx="14187588" cy="150284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mo"/>
              <a:buNone/>
              <a:defRPr sz="3500" cap="none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mo"/>
              <a:buNone/>
              <a:defRPr sz="3500" cap="none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mo"/>
              <a:buNone/>
              <a:defRPr sz="3500" cap="none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mo"/>
              <a:buNone/>
              <a:defRPr sz="3500" cap="none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mo"/>
              <a:buNone/>
              <a:defRPr sz="3500" cap="none"/>
            </a:lvl5pPr>
            <a:lvl6pPr indent="-228600" lvl="5" marL="27432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pic>
        <p:nvPicPr>
          <p:cNvPr descr="Lexington_District_One_Full_Legal_Logo_reversed.png" id="15" name="Google Shape;1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40799" y="10506260"/>
            <a:ext cx="3853636" cy="1941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 showMasterSp="0">
  <p:cSld name="Photo - 3 Up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dobeStock_317004299.jpeg" id="51" name="Google Shape;51;p25"/>
          <p:cNvPicPr preferRelativeResize="0"/>
          <p:nvPr/>
        </p:nvPicPr>
        <p:blipFill rotWithShape="1">
          <a:blip r:embed="rId2">
            <a:alphaModFix/>
          </a:blip>
          <a:srcRect b="13450" l="0" r="0" t="3340"/>
          <a:stretch/>
        </p:blipFill>
        <p:spPr>
          <a:xfrm>
            <a:off x="-20638" y="-3514"/>
            <a:ext cx="12106344" cy="67155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dobeStock_273652248.jpeg" id="52" name="Google Shape;52;p25"/>
          <p:cNvPicPr preferRelativeResize="0"/>
          <p:nvPr/>
        </p:nvPicPr>
        <p:blipFill rotWithShape="1">
          <a:blip r:embed="rId3">
            <a:alphaModFix/>
          </a:blip>
          <a:srcRect b="0" l="28660" r="12309" t="0"/>
          <a:stretch/>
        </p:blipFill>
        <p:spPr>
          <a:xfrm>
            <a:off x="12281586" y="0"/>
            <a:ext cx="12144972" cy="13715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dobeStock_276205549.jpeg" id="53" name="Google Shape;53;p25"/>
          <p:cNvPicPr preferRelativeResize="0"/>
          <p:nvPr/>
        </p:nvPicPr>
        <p:blipFill rotWithShape="1">
          <a:blip r:embed="rId4">
            <a:alphaModFix/>
          </a:blip>
          <a:srcRect b="9544" l="0" r="0" t="9544"/>
          <a:stretch/>
        </p:blipFill>
        <p:spPr>
          <a:xfrm>
            <a:off x="-40085" y="6966050"/>
            <a:ext cx="12145170" cy="6763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ing Slide" showMasterSp="0">
  <p:cSld name="Ending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nward as One.jpg" id="55" name="Google Shape;55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871772"/>
            <a:ext cx="24383999" cy="8836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 Alt" showMasterSp="0">
  <p:cSld name="Title &amp; Photo Al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7"/>
          <p:cNvSpPr txBox="1"/>
          <p:nvPr>
            <p:ph type="title"/>
          </p:nvPr>
        </p:nvSpPr>
        <p:spPr>
          <a:xfrm>
            <a:off x="1295400" y="3743016"/>
            <a:ext cx="11442700" cy="53340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00"/>
              <a:buFont typeface="Aleo"/>
              <a:buNone/>
              <a:defRPr b="1" sz="13300">
                <a:latin typeface="Aleo"/>
                <a:ea typeface="Aleo"/>
                <a:cs typeface="Aleo"/>
                <a:sym typeface="Aleo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8" name="Google Shape;58;p27"/>
          <p:cNvSpPr txBox="1"/>
          <p:nvPr>
            <p:ph idx="1" type="body"/>
          </p:nvPr>
        </p:nvSpPr>
        <p:spPr>
          <a:xfrm>
            <a:off x="1295400" y="9271000"/>
            <a:ext cx="11442700" cy="31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mo"/>
              <a:buNone/>
              <a:defRPr sz="3500" cap="none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mo"/>
              <a:buNone/>
              <a:defRPr sz="3500" cap="none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mo"/>
              <a:buNone/>
              <a:defRPr sz="3500" cap="none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mo"/>
              <a:buNone/>
              <a:defRPr sz="3500" cap="none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mo"/>
              <a:buNone/>
              <a:defRPr sz="3500" cap="none"/>
            </a:lvl5pPr>
            <a:lvl6pPr indent="-228600" lvl="5" marL="27432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pic>
        <p:nvPicPr>
          <p:cNvPr descr="AdobeStock_254345024.jpeg" id="59" name="Google Shape;59;p27"/>
          <p:cNvPicPr preferRelativeResize="0"/>
          <p:nvPr/>
        </p:nvPicPr>
        <p:blipFill rotWithShape="1">
          <a:blip r:embed="rId2">
            <a:alphaModFix/>
          </a:blip>
          <a:srcRect b="3429" l="45436" r="12733" t="13508"/>
          <a:stretch/>
        </p:blipFill>
        <p:spPr>
          <a:xfrm>
            <a:off x="14045269" y="-2977"/>
            <a:ext cx="10365025" cy="13721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8"/>
          <p:cNvSpPr txBox="1"/>
          <p:nvPr>
            <p:ph idx="1" type="body"/>
          </p:nvPr>
        </p:nvSpPr>
        <p:spPr>
          <a:xfrm>
            <a:off x="1295400" y="3543455"/>
            <a:ext cx="21869401" cy="69405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leo"/>
              <a:buNone/>
              <a:defRPr b="1" sz="3500" cap="none">
                <a:latin typeface="Aleo"/>
                <a:ea typeface="Aleo"/>
                <a:cs typeface="Aleo"/>
                <a:sym typeface="Aleo"/>
              </a:defRPr>
            </a:lvl1pPr>
            <a:lvl2pPr indent="-228600" lvl="1" marL="914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2" name="Google Shape;62;p28"/>
          <p:cNvSpPr/>
          <p:nvPr/>
        </p:nvSpPr>
        <p:spPr>
          <a:xfrm>
            <a:off x="0" y="990550"/>
            <a:ext cx="24384001" cy="2794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8"/>
          <p:cNvSpPr/>
          <p:nvPr/>
        </p:nvSpPr>
        <p:spPr>
          <a:xfrm>
            <a:off x="0" y="990550"/>
            <a:ext cx="24384001" cy="279401"/>
          </a:xfrm>
          <a:prstGeom prst="rect">
            <a:avLst/>
          </a:prstGeom>
          <a:solidFill>
            <a:srgbClr val="F7AE41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8"/>
          <p:cNvSpPr txBox="1"/>
          <p:nvPr>
            <p:ph type="title"/>
          </p:nvPr>
        </p:nvSpPr>
        <p:spPr>
          <a:xfrm>
            <a:off x="1295400" y="1620698"/>
            <a:ext cx="21869401" cy="16962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leo"/>
              <a:buNone/>
              <a:defRPr b="1">
                <a:latin typeface="Aleo"/>
                <a:ea typeface="Aleo"/>
                <a:cs typeface="Aleo"/>
                <a:sym typeface="Aleo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5" name="Google Shape;65;p28"/>
          <p:cNvSpPr txBox="1"/>
          <p:nvPr/>
        </p:nvSpPr>
        <p:spPr>
          <a:xfrm>
            <a:off x="1295400" y="12955885"/>
            <a:ext cx="5702797" cy="42926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eo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exington_District_One_Full_Legal_Logo_PMS 647.jpg" id="66" name="Google Shape;66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747691" y="11894913"/>
            <a:ext cx="3153711" cy="1589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 showMasterSp="0">
  <p:cSld name="Agenda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9"/>
          <p:cNvSpPr txBox="1"/>
          <p:nvPr>
            <p:ph idx="1" type="body"/>
          </p:nvPr>
        </p:nvSpPr>
        <p:spPr>
          <a:xfrm>
            <a:off x="1295400" y="3543455"/>
            <a:ext cx="21869401" cy="69405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leo"/>
              <a:buNone/>
              <a:defRPr b="1" sz="3500" cap="none">
                <a:latin typeface="Aleo"/>
                <a:ea typeface="Aleo"/>
                <a:cs typeface="Aleo"/>
                <a:sym typeface="Aleo"/>
              </a:defRPr>
            </a:lvl1pPr>
            <a:lvl2pPr indent="-228600" lvl="1" marL="914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9" name="Google Shape;69;p29"/>
          <p:cNvSpPr txBox="1"/>
          <p:nvPr>
            <p:ph idx="2" type="body"/>
          </p:nvPr>
        </p:nvSpPr>
        <p:spPr>
          <a:xfrm>
            <a:off x="1295400" y="5118100"/>
            <a:ext cx="21869401" cy="657607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mo"/>
              <a:buNone/>
              <a:defRPr sz="5400" u="sng"/>
            </a:lvl1pPr>
            <a:lvl2pPr indent="-228600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mo"/>
              <a:buNone/>
              <a:defRPr sz="5400" u="sng"/>
            </a:lvl2pPr>
            <a:lvl3pPr indent="-228600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mo"/>
              <a:buNone/>
              <a:defRPr sz="5400" u="sng"/>
            </a:lvl3pPr>
            <a:lvl4pPr indent="-228600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mo"/>
              <a:buNone/>
              <a:defRPr sz="5400" u="sng"/>
            </a:lvl4pPr>
            <a:lvl5pPr indent="-228600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mo"/>
              <a:buNone/>
              <a:defRPr sz="5400" u="sng"/>
            </a:lvl5pPr>
            <a:lvl6pPr indent="-228600" lvl="5" marL="27432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0" name="Google Shape;70;p29"/>
          <p:cNvSpPr/>
          <p:nvPr/>
        </p:nvSpPr>
        <p:spPr>
          <a:xfrm>
            <a:off x="0" y="990550"/>
            <a:ext cx="24384001" cy="2794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9"/>
          <p:cNvSpPr/>
          <p:nvPr/>
        </p:nvSpPr>
        <p:spPr>
          <a:xfrm>
            <a:off x="0" y="990550"/>
            <a:ext cx="24384001" cy="279401"/>
          </a:xfrm>
          <a:prstGeom prst="rect">
            <a:avLst/>
          </a:prstGeom>
          <a:solidFill>
            <a:srgbClr val="F7AE41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9"/>
          <p:cNvSpPr txBox="1"/>
          <p:nvPr>
            <p:ph type="title"/>
          </p:nvPr>
        </p:nvSpPr>
        <p:spPr>
          <a:xfrm>
            <a:off x="1295400" y="1620698"/>
            <a:ext cx="21869401" cy="16962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leo"/>
              <a:buNone/>
              <a:defRPr b="1">
                <a:latin typeface="Aleo"/>
                <a:ea typeface="Aleo"/>
                <a:cs typeface="Aleo"/>
                <a:sym typeface="Aleo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3" name="Google Shape;73;p29"/>
          <p:cNvSpPr txBox="1"/>
          <p:nvPr/>
        </p:nvSpPr>
        <p:spPr>
          <a:xfrm>
            <a:off x="1295400" y="12955885"/>
            <a:ext cx="5702797" cy="42926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eo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exington_District_One_Full_Legal_Logo_PMS 647.jpg" id="74" name="Google Shape;7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747691" y="11894913"/>
            <a:ext cx="3153711" cy="1589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" showMasterSp="0">
  <p:cSld name="Statemen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0"/>
          <p:cNvSpPr txBox="1"/>
          <p:nvPr>
            <p:ph idx="1" type="body"/>
          </p:nvPr>
        </p:nvSpPr>
        <p:spPr>
          <a:xfrm>
            <a:off x="1298277" y="4927600"/>
            <a:ext cx="21863646" cy="385376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00"/>
              <a:buFont typeface="Arimo"/>
              <a:buNone/>
              <a:defRPr sz="10200" cap="none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00"/>
              <a:buFont typeface="Arimo"/>
              <a:buNone/>
              <a:defRPr sz="10200" cap="none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00"/>
              <a:buFont typeface="Arimo"/>
              <a:buNone/>
              <a:defRPr sz="10200" cap="none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00"/>
              <a:buFont typeface="Arimo"/>
              <a:buNone/>
              <a:defRPr sz="10200" cap="none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00"/>
              <a:buFont typeface="Arimo"/>
              <a:buNone/>
              <a:defRPr sz="10200" cap="none"/>
            </a:lvl5pPr>
            <a:lvl6pPr indent="-228600" lvl="5" marL="27432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 showMasterSp="0">
  <p:cSld name="Title &amp; Bullets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7"/>
          <p:cNvSpPr txBox="1"/>
          <p:nvPr>
            <p:ph idx="1" type="body"/>
          </p:nvPr>
        </p:nvSpPr>
        <p:spPr>
          <a:xfrm>
            <a:off x="1295400" y="12955885"/>
            <a:ext cx="5702797" cy="42926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o"/>
              <a:buNone/>
              <a:defRPr sz="2000" cap="none">
                <a:latin typeface="Aleo"/>
                <a:ea typeface="Aleo"/>
                <a:cs typeface="Aleo"/>
                <a:sym typeface="Aleo"/>
              </a:defRPr>
            </a:lvl1pPr>
            <a:lvl2pPr indent="-228600" lvl="1" marL="914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8" name="Google Shape;18;p17"/>
          <p:cNvSpPr txBox="1"/>
          <p:nvPr>
            <p:ph idx="2" type="body"/>
          </p:nvPr>
        </p:nvSpPr>
        <p:spPr>
          <a:xfrm>
            <a:off x="1295400" y="3543455"/>
            <a:ext cx="21869401" cy="69405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leo"/>
              <a:buNone/>
              <a:defRPr b="1" sz="3500" cap="none">
                <a:latin typeface="Aleo"/>
                <a:ea typeface="Aleo"/>
                <a:cs typeface="Aleo"/>
                <a:sym typeface="Aleo"/>
              </a:defRPr>
            </a:lvl1pPr>
            <a:lvl2pPr indent="-228600" lvl="1" marL="914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9" name="Google Shape;19;p17"/>
          <p:cNvSpPr/>
          <p:nvPr/>
        </p:nvSpPr>
        <p:spPr>
          <a:xfrm>
            <a:off x="0" y="990550"/>
            <a:ext cx="24384001" cy="2794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7"/>
          <p:cNvSpPr/>
          <p:nvPr/>
        </p:nvSpPr>
        <p:spPr>
          <a:xfrm>
            <a:off x="0" y="990550"/>
            <a:ext cx="24384001" cy="279401"/>
          </a:xfrm>
          <a:prstGeom prst="rect">
            <a:avLst/>
          </a:prstGeom>
          <a:solidFill>
            <a:srgbClr val="F7AE41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7"/>
          <p:cNvSpPr txBox="1"/>
          <p:nvPr>
            <p:ph type="title"/>
          </p:nvPr>
        </p:nvSpPr>
        <p:spPr>
          <a:xfrm>
            <a:off x="1295400" y="1620697"/>
            <a:ext cx="21869401" cy="177838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leo"/>
              <a:buNone/>
              <a:defRPr b="1">
                <a:latin typeface="Aleo"/>
                <a:ea typeface="Aleo"/>
                <a:cs typeface="Aleo"/>
                <a:sym typeface="Aleo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2" name="Google Shape;22;p17"/>
          <p:cNvSpPr txBox="1"/>
          <p:nvPr>
            <p:ph idx="3" type="body"/>
          </p:nvPr>
        </p:nvSpPr>
        <p:spPr>
          <a:xfrm>
            <a:off x="1295400" y="5270499"/>
            <a:ext cx="21869401" cy="643374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482600" lvl="0" marL="457200" marR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166598"/>
              </a:buClr>
              <a:buSzPts val="4000"/>
              <a:buFont typeface="Merriweather Sans"/>
              <a:buChar char="►"/>
              <a:defRPr/>
            </a:lvl1pPr>
            <a:lvl2pPr indent="-228600" lvl="1" marL="914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pic>
        <p:nvPicPr>
          <p:cNvPr descr="Lexington_District_One_Full_Legal_Logo_PMS 647.jpg" id="23" name="Google Shape;2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747689" y="11894913"/>
            <a:ext cx="3153711" cy="1589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 showMasterSp="0">
  <p:cSld name="Title, Bullets &amp; Photo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8"/>
          <p:cNvSpPr txBox="1"/>
          <p:nvPr>
            <p:ph idx="1" type="body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482600" lvl="0" marL="4572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166598"/>
              </a:buClr>
              <a:buSzPts val="4000"/>
              <a:buFont typeface="Merriweather Sans"/>
              <a:buChar char="►"/>
              <a:defRPr/>
            </a:lvl1pPr>
            <a:lvl2pPr indent="-228600" lvl="1" marL="914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6" name="Google Shape;26;p18"/>
          <p:cNvSpPr/>
          <p:nvPr/>
        </p:nvSpPr>
        <p:spPr>
          <a:xfrm>
            <a:off x="0" y="990550"/>
            <a:ext cx="12538389" cy="279401"/>
          </a:xfrm>
          <a:prstGeom prst="rect">
            <a:avLst/>
          </a:prstGeom>
          <a:solidFill>
            <a:srgbClr val="F7AE41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8"/>
          <p:cNvSpPr txBox="1"/>
          <p:nvPr>
            <p:ph idx="2" type="body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eo"/>
              <a:buNone/>
              <a:defRPr sz="2000" cap="none">
                <a:latin typeface="Aleo"/>
                <a:ea typeface="Aleo"/>
                <a:cs typeface="Aleo"/>
                <a:sym typeface="Aleo"/>
              </a:defRPr>
            </a:lvl1pPr>
            <a:lvl2pPr indent="-228600" lvl="1" marL="914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18"/>
          <p:cNvSpPr txBox="1"/>
          <p:nvPr>
            <p:ph type="title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leo"/>
              <a:buNone/>
              <a:defRPr b="1">
                <a:latin typeface="Aleo"/>
                <a:ea typeface="Aleo"/>
                <a:cs typeface="Aleo"/>
                <a:sym typeface="Aleo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9" name="Google Shape;29;p18"/>
          <p:cNvSpPr txBox="1"/>
          <p:nvPr>
            <p:ph idx="3" type="body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leo"/>
              <a:buNone/>
              <a:defRPr b="1" sz="3500" cap="none">
                <a:latin typeface="Aleo"/>
                <a:ea typeface="Aleo"/>
                <a:cs typeface="Aleo"/>
                <a:sym typeface="Aleo"/>
              </a:defRPr>
            </a:lvl1pPr>
            <a:lvl2pPr indent="-228600" lvl="1" marL="914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pic>
        <p:nvPicPr>
          <p:cNvPr descr="AdobeStock_445290202.jpeg" id="30" name="Google Shape;30;p18"/>
          <p:cNvPicPr preferRelativeResize="0"/>
          <p:nvPr/>
        </p:nvPicPr>
        <p:blipFill rotWithShape="1">
          <a:blip r:embed="rId2">
            <a:alphaModFix/>
          </a:blip>
          <a:srcRect b="0" l="20422" r="29844" t="3326"/>
          <a:stretch/>
        </p:blipFill>
        <p:spPr>
          <a:xfrm>
            <a:off x="13925103" y="12700"/>
            <a:ext cx="10564812" cy="136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"/>
          <p:cNvSpPr txBox="1"/>
          <p:nvPr>
            <p:ph idx="1" type="body"/>
          </p:nvPr>
        </p:nvSpPr>
        <p:spPr>
          <a:xfrm>
            <a:off x="1295400" y="2384612"/>
            <a:ext cx="21869401" cy="929537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482600" lvl="1" marL="914400" marR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166598"/>
              </a:buClr>
              <a:buSzPts val="4000"/>
              <a:buFont typeface="Merriweather Sans"/>
              <a:buChar char="►"/>
              <a:defRPr/>
            </a:lvl2pPr>
            <a:lvl3pPr indent="-482600" lvl="2" marL="1371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166598"/>
              </a:buClr>
              <a:buSzPts val="4000"/>
              <a:buFont typeface="Merriweather Sans"/>
              <a:buChar char="►"/>
              <a:defRPr/>
            </a:lvl3pPr>
            <a:lvl4pPr indent="-482600" lvl="3" marL="1828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166598"/>
              </a:buClr>
              <a:buSzPts val="4000"/>
              <a:buFont typeface="Merriweather Sans"/>
              <a:buChar char="►"/>
              <a:defRPr/>
            </a:lvl4pPr>
            <a:lvl5pPr indent="-228600" lvl="4" marL="22860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showMasterSp="0" type="title">
  <p:cSld name="TITLE">
    <p:bg>
      <p:bgPr>
        <a:gradFill>
          <a:gsLst>
            <a:gs pos="0">
              <a:srgbClr val="F7AE41"/>
            </a:gs>
            <a:gs pos="12859">
              <a:srgbClr val="B8B631"/>
            </a:gs>
            <a:gs pos="41653">
              <a:srgbClr val="76BC21"/>
            </a:gs>
            <a:gs pos="63393">
              <a:srgbClr val="53905B"/>
            </a:gs>
            <a:gs pos="100000">
              <a:srgbClr val="316290"/>
            </a:gs>
          </a:gsLst>
          <a:lin ang="19449461" scaled="0"/>
        </a:gra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/>
          <p:nvPr>
            <p:ph type="title"/>
          </p:nvPr>
        </p:nvSpPr>
        <p:spPr>
          <a:xfrm>
            <a:off x="1298349" y="4384675"/>
            <a:ext cx="21869401" cy="4699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00"/>
              <a:buFont typeface="Aleo"/>
              <a:buNone/>
              <a:defRPr b="1" sz="13300">
                <a:latin typeface="Aleo"/>
                <a:ea typeface="Aleo"/>
                <a:cs typeface="Aleo"/>
                <a:sym typeface="Aleo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5" name="Google Shape;35;p20"/>
          <p:cNvSpPr txBox="1"/>
          <p:nvPr>
            <p:ph idx="1" type="body"/>
          </p:nvPr>
        </p:nvSpPr>
        <p:spPr>
          <a:xfrm>
            <a:off x="1298349" y="9268776"/>
            <a:ext cx="21869401" cy="140224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mo"/>
              <a:buNone/>
              <a:defRPr sz="3500" cap="none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mo"/>
              <a:buNone/>
              <a:defRPr sz="3500" cap="none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mo"/>
              <a:buNone/>
              <a:defRPr sz="3500" cap="none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mo"/>
              <a:buNone/>
              <a:defRPr sz="3500" cap="none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mo"/>
              <a:buNone/>
              <a:defRPr sz="3500" cap="none"/>
            </a:lvl5pPr>
            <a:lvl6pPr indent="-228600" lvl="5" marL="27432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Fact" showMasterSp="0">
  <p:cSld name="Big Fac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1"/>
          <p:cNvSpPr txBox="1"/>
          <p:nvPr>
            <p:ph idx="1" type="body"/>
          </p:nvPr>
        </p:nvSpPr>
        <p:spPr>
          <a:xfrm>
            <a:off x="1295400" y="8117284"/>
            <a:ext cx="21869401" cy="59245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mo"/>
              <a:buNone/>
              <a:defRPr sz="3500" cap="none"/>
            </a:lvl1pPr>
            <a:lvl2pPr indent="-228600" lvl="1" marL="914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8" name="Google Shape;38;p21"/>
          <p:cNvSpPr txBox="1"/>
          <p:nvPr>
            <p:ph idx="2" type="body"/>
          </p:nvPr>
        </p:nvSpPr>
        <p:spPr>
          <a:xfrm>
            <a:off x="1295400" y="3587043"/>
            <a:ext cx="21869401" cy="473016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mo"/>
              <a:buNone/>
              <a:defRPr sz="22400" cap="none"/>
            </a:lvl1pPr>
            <a:lvl2pPr indent="-228600" lvl="1" marL="91440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mo"/>
              <a:buNone/>
              <a:defRPr sz="22400" cap="none"/>
            </a:lvl2pPr>
            <a:lvl3pPr indent="-228600" lvl="2" marL="137160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mo"/>
              <a:buNone/>
              <a:defRPr sz="22400" cap="none"/>
            </a:lvl3pPr>
            <a:lvl4pPr indent="-228600" lvl="3" marL="182880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mo"/>
              <a:buNone/>
              <a:defRPr sz="22400" cap="none"/>
            </a:lvl4pPr>
            <a:lvl5pPr indent="-228600" lvl="4" marL="228600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mo"/>
              <a:buNone/>
              <a:defRPr sz="22400" cap="none"/>
            </a:lvl5pPr>
            <a:lvl6pPr indent="-228600" lvl="5" marL="27432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9" name="Google Shape;39;p21"/>
          <p:cNvSpPr/>
          <p:nvPr/>
        </p:nvSpPr>
        <p:spPr>
          <a:xfrm>
            <a:off x="0" y="990550"/>
            <a:ext cx="24384001" cy="2794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1"/>
          <p:cNvSpPr/>
          <p:nvPr/>
        </p:nvSpPr>
        <p:spPr>
          <a:xfrm>
            <a:off x="0" y="990550"/>
            <a:ext cx="24384001" cy="279401"/>
          </a:xfrm>
          <a:prstGeom prst="rect">
            <a:avLst/>
          </a:prstGeom>
          <a:solidFill>
            <a:srgbClr val="F7AE41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 showMasterSp="0">
  <p:cSld name="Quote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2"/>
          <p:cNvSpPr txBox="1"/>
          <p:nvPr>
            <p:ph idx="1" type="body"/>
          </p:nvPr>
        </p:nvSpPr>
        <p:spPr>
          <a:xfrm>
            <a:off x="2252674" y="10353079"/>
            <a:ext cx="20691414" cy="56794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leo"/>
              <a:buNone/>
              <a:defRPr b="1" sz="2800" cap="none">
                <a:latin typeface="Aleo"/>
                <a:ea typeface="Aleo"/>
                <a:cs typeface="Aleo"/>
                <a:sym typeface="Aleo"/>
              </a:defRPr>
            </a:lvl1pPr>
            <a:lvl2pPr indent="-228600" lvl="1" marL="914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3" name="Google Shape;43;p22"/>
          <p:cNvSpPr/>
          <p:nvPr/>
        </p:nvSpPr>
        <p:spPr>
          <a:xfrm>
            <a:off x="0" y="990550"/>
            <a:ext cx="24384001" cy="2794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2"/>
          <p:cNvSpPr/>
          <p:nvPr/>
        </p:nvSpPr>
        <p:spPr>
          <a:xfrm>
            <a:off x="0" y="990550"/>
            <a:ext cx="24384001" cy="279401"/>
          </a:xfrm>
          <a:prstGeom prst="rect">
            <a:avLst/>
          </a:prstGeom>
          <a:solidFill>
            <a:srgbClr val="F7AE41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2"/>
          <p:cNvSpPr txBox="1"/>
          <p:nvPr>
            <p:ph idx="2" type="body"/>
          </p:nvPr>
        </p:nvSpPr>
        <p:spPr>
          <a:xfrm>
            <a:off x="1439912" y="4332885"/>
            <a:ext cx="21504177" cy="549746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00"/>
              <a:buFont typeface="Arimo"/>
              <a:buNone/>
              <a:defRPr i="1" sz="13300" cap="none"/>
            </a:lvl1pPr>
            <a:lvl2pPr indent="-228600" lvl="1" marL="91440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00"/>
              <a:buFont typeface="Arimo"/>
              <a:buNone/>
              <a:defRPr i="1" sz="13300" cap="none"/>
            </a:lvl2pPr>
            <a:lvl3pPr indent="-228600" lvl="2" marL="137160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00"/>
              <a:buFont typeface="Arimo"/>
              <a:buNone/>
              <a:defRPr i="1" sz="13300" cap="none"/>
            </a:lvl3pPr>
            <a:lvl4pPr indent="-228600" lvl="3" marL="182880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00"/>
              <a:buFont typeface="Arimo"/>
              <a:buNone/>
              <a:defRPr i="1" sz="13300" cap="none"/>
            </a:lvl4pPr>
            <a:lvl5pPr indent="-228600" lvl="4" marL="228600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00"/>
              <a:buFont typeface="Arimo"/>
              <a:buNone/>
              <a:defRPr i="1" sz="13300" cap="none"/>
            </a:lvl5pPr>
            <a:lvl6pPr indent="-228600" lvl="5" marL="27432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 showMasterSp="0">
  <p:cSld name="Photo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3"/>
          <p:cNvSpPr/>
          <p:nvPr>
            <p:ph idx="2" type="pic"/>
          </p:nvPr>
        </p:nvSpPr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 showMasterSp="0">
  <p:cSld name="Section">
    <p:bg>
      <p:bgPr>
        <a:gradFill>
          <a:gsLst>
            <a:gs pos="0">
              <a:srgbClr val="F7AE41"/>
            </a:gs>
            <a:gs pos="12859">
              <a:srgbClr val="B8B631"/>
            </a:gs>
            <a:gs pos="41653">
              <a:srgbClr val="76BC21"/>
            </a:gs>
            <a:gs pos="63393">
              <a:srgbClr val="53905B"/>
            </a:gs>
            <a:gs pos="100000">
              <a:srgbClr val="316290"/>
            </a:gs>
          </a:gsLst>
          <a:lin ang="2248821" scaled="0"/>
        </a:gra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/>
          <p:nvPr>
            <p:ph type="title"/>
          </p:nvPr>
        </p:nvSpPr>
        <p:spPr>
          <a:xfrm>
            <a:off x="1295400" y="5404408"/>
            <a:ext cx="21869401" cy="288178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00"/>
              <a:buFont typeface="Aleo"/>
              <a:buNone/>
              <a:defRPr b="1" sz="10200">
                <a:latin typeface="Aleo"/>
                <a:ea typeface="Aleo"/>
                <a:cs typeface="Aleo"/>
                <a:sym typeface="Aleo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/>
          <p:nvPr>
            <p:ph idx="1" type="body"/>
          </p:nvPr>
        </p:nvSpPr>
        <p:spPr>
          <a:xfrm>
            <a:off x="1295400" y="3316942"/>
            <a:ext cx="21869401" cy="836304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mo"/>
              <a:buNone/>
              <a:defRPr b="1" i="0" sz="4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mo"/>
              <a:buNone/>
              <a:defRPr b="1" i="0" sz="4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mo"/>
              <a:buNone/>
              <a:defRPr b="1" i="0" sz="4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mo"/>
              <a:buNone/>
              <a:defRPr b="1" i="0" sz="4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mo"/>
              <a:buNone/>
              <a:defRPr b="1" i="0" sz="4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mo"/>
              <a:buNone/>
              <a:defRPr b="1" i="0" sz="4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mo"/>
              <a:buNone/>
              <a:defRPr b="1" i="0" sz="4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mo"/>
              <a:buNone/>
              <a:defRPr b="1" i="0" sz="4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mo"/>
              <a:buNone/>
              <a:defRPr b="1" i="0" sz="40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/>
        </p:txBody>
      </p:sp>
      <p:sp>
        <p:nvSpPr>
          <p:cNvPr id="7" name="Google Shape;7;p15"/>
          <p:cNvSpPr/>
          <p:nvPr/>
        </p:nvSpPr>
        <p:spPr>
          <a:xfrm>
            <a:off x="0" y="990550"/>
            <a:ext cx="24384001" cy="279401"/>
          </a:xfrm>
          <a:prstGeom prst="rect">
            <a:avLst/>
          </a:prstGeom>
          <a:solidFill>
            <a:srgbClr val="F7AE41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15"/>
          <p:cNvSpPr txBox="1"/>
          <p:nvPr/>
        </p:nvSpPr>
        <p:spPr>
          <a:xfrm>
            <a:off x="1295400" y="12955885"/>
            <a:ext cx="5702797" cy="42926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eo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exington_District_One_Full_Legal_Logo_PMS 647.jpg" id="9" name="Google Shape;9;p1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0747691" y="11894913"/>
            <a:ext cx="3153711" cy="158912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5"/>
          <p:cNvSpPr txBox="1"/>
          <p:nvPr>
            <p:ph type="title"/>
          </p:nvPr>
        </p:nvSpPr>
        <p:spPr>
          <a:xfrm>
            <a:off x="1295400" y="1620698"/>
            <a:ext cx="21869401" cy="16962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leo"/>
              <a:buNone/>
              <a:defRPr b="1" i="0" sz="10000" u="none" cap="none" strike="noStrike">
                <a:solidFill>
                  <a:srgbClr val="000000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  <a:defRPr b="1" i="0" sz="10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  <a:defRPr b="1" i="0" sz="10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  <a:defRPr b="1" i="0" sz="10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  <a:defRPr b="1" i="0" sz="10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  <a:defRPr b="1" i="0" sz="10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  <a:defRPr b="1" i="0" sz="10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  <a:defRPr b="1" i="0" sz="10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  <a:defRPr b="1" i="0" sz="10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"/>
          <p:cNvSpPr txBox="1"/>
          <p:nvPr>
            <p:ph idx="2" type="body"/>
          </p:nvPr>
        </p:nvSpPr>
        <p:spPr>
          <a:xfrm>
            <a:off x="1295400" y="2879517"/>
            <a:ext cx="218694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leo"/>
              <a:buNone/>
            </a:pPr>
            <a:r>
              <a:rPr lang="en-US" sz="4500"/>
              <a:t>Personalized Pathway Programs</a:t>
            </a:r>
            <a:endParaRPr sz="4500"/>
          </a:p>
        </p:txBody>
      </p:sp>
      <p:sp>
        <p:nvSpPr>
          <p:cNvPr id="82" name="Google Shape;82;p2"/>
          <p:cNvSpPr txBox="1"/>
          <p:nvPr>
            <p:ph type="title"/>
          </p:nvPr>
        </p:nvSpPr>
        <p:spPr>
          <a:xfrm>
            <a:off x="1295400" y="1620697"/>
            <a:ext cx="21869400" cy="17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leo"/>
              <a:buNone/>
            </a:pPr>
            <a:r>
              <a:rPr lang="en-US" sz="8400"/>
              <a:t>Lexington Middle School Campus Repurpose</a:t>
            </a:r>
            <a:endParaRPr sz="8400"/>
          </a:p>
        </p:txBody>
      </p:sp>
      <p:sp>
        <p:nvSpPr>
          <p:cNvPr id="83" name="Google Shape;83;p2"/>
          <p:cNvSpPr txBox="1"/>
          <p:nvPr>
            <p:ph idx="3" type="body"/>
          </p:nvPr>
        </p:nvSpPr>
        <p:spPr>
          <a:xfrm>
            <a:off x="1295400" y="4225000"/>
            <a:ext cx="21869400" cy="74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520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Char char="►"/>
            </a:pPr>
            <a:r>
              <a:rPr lang="en-US" sz="4600"/>
              <a:t>Adult Education</a:t>
            </a:r>
            <a:endParaRPr sz="4600"/>
          </a:p>
          <a:p>
            <a:pPr indent="-520700" lvl="0" marL="457200" rtl="0" algn="l">
              <a:spcBef>
                <a:spcPts val="0"/>
              </a:spcBef>
              <a:spcAft>
                <a:spcPts val="0"/>
              </a:spcAft>
              <a:buSzPts val="4600"/>
              <a:buChar char="►"/>
            </a:pPr>
            <a:r>
              <a:rPr lang="en-US" sz="4600">
                <a:solidFill>
                  <a:schemeClr val="dk1"/>
                </a:solidFill>
              </a:rPr>
              <a:t>Alternative Education Services (AES)</a:t>
            </a:r>
            <a:endParaRPr sz="4600">
              <a:solidFill>
                <a:schemeClr val="dk1"/>
              </a:solidFill>
            </a:endParaRPr>
          </a:p>
          <a:p>
            <a:pPr indent="-520700" lvl="0" marL="457200" rtl="0" algn="l">
              <a:spcBef>
                <a:spcPts val="0"/>
              </a:spcBef>
              <a:spcAft>
                <a:spcPts val="0"/>
              </a:spcAft>
              <a:buSzPts val="4600"/>
              <a:buChar char="►"/>
            </a:pPr>
            <a:r>
              <a:rPr lang="en-US" sz="4600">
                <a:solidFill>
                  <a:schemeClr val="dk1"/>
                </a:solidFill>
              </a:rPr>
              <a:t>Lexington One Online Learning Academy (LOOLA)</a:t>
            </a:r>
            <a:endParaRPr sz="4600">
              <a:solidFill>
                <a:schemeClr val="dk1"/>
              </a:solidFill>
            </a:endParaRPr>
          </a:p>
          <a:p>
            <a:pPr indent="-520700" lvl="0" marL="457200" rtl="0" algn="l">
              <a:spcBef>
                <a:spcPts val="0"/>
              </a:spcBef>
              <a:spcAft>
                <a:spcPts val="0"/>
              </a:spcAft>
              <a:buSzPts val="4600"/>
              <a:buChar char="►"/>
            </a:pPr>
            <a:r>
              <a:rPr lang="en-US" sz="4600">
                <a:solidFill>
                  <a:schemeClr val="dk1"/>
                </a:solidFill>
              </a:rPr>
              <a:t>The College Center</a:t>
            </a:r>
            <a:endParaRPr sz="4600">
              <a:solidFill>
                <a:schemeClr val="dk1"/>
              </a:solidFill>
            </a:endParaRPr>
          </a:p>
          <a:p>
            <a:pPr indent="-520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Char char="►"/>
            </a:pPr>
            <a:r>
              <a:rPr lang="en-US" sz="4600"/>
              <a:t>The Parenting Center</a:t>
            </a:r>
            <a:endParaRPr sz="4600"/>
          </a:p>
          <a:p>
            <a:pPr indent="-520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Char char="►"/>
            </a:pPr>
            <a:r>
              <a:rPr lang="en-US" sz="4600"/>
              <a:t>Partnerships</a:t>
            </a:r>
            <a:endParaRPr sz="4600"/>
          </a:p>
          <a:p>
            <a: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4600"/>
              <a:t>Midlands </a:t>
            </a:r>
            <a:r>
              <a:rPr lang="en-US" sz="4600"/>
              <a:t>Technical</a:t>
            </a:r>
            <a:r>
              <a:rPr lang="en-US" sz="4600"/>
              <a:t> College</a:t>
            </a:r>
            <a:endParaRPr sz="4600"/>
          </a:p>
          <a:p>
            <a: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4600"/>
              <a:t>Palmetto College</a:t>
            </a:r>
            <a:endParaRPr sz="4600"/>
          </a:p>
          <a:p>
            <a: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