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13716000" cx="24384000"/>
  <p:notesSz cx="6858000" cy="9144000"/>
  <p:embeddedFontLst>
    <p:embeddedFont>
      <p:font typeface="Arimo"/>
      <p:regular r:id="rId39"/>
      <p:bold r:id="rId40"/>
      <p:italic r:id="rId41"/>
      <p:boldItalic r:id="rId42"/>
    </p:embeddedFont>
    <p:embeddedFont>
      <p:font typeface="Helvetica Neue"/>
      <p:regular r:id="rId43"/>
      <p:bold r:id="rId44"/>
      <p:italic r:id="rId45"/>
      <p:boldItalic r:id="rId46"/>
    </p:embeddedFont>
    <p:embeddedFont>
      <p:font typeface="Ale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jsjVGXfYsgV44IdX8IpOC8ZElA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rimo-bold.fntdata"/><Relationship Id="rId42" Type="http://schemas.openxmlformats.org/officeDocument/2006/relationships/font" Target="fonts/Arimo-boldItalic.fntdata"/><Relationship Id="rId41" Type="http://schemas.openxmlformats.org/officeDocument/2006/relationships/font" Target="fonts/Arimo-italic.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Aleo-bold.fntdata"/><Relationship Id="rId47" Type="http://schemas.openxmlformats.org/officeDocument/2006/relationships/font" Target="fonts/Aleo-regular.fntdata"/><Relationship Id="rId49" Type="http://schemas.openxmlformats.org/officeDocument/2006/relationships/font" Target="fonts/Ale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font" Target="fonts/Arimo-regular.fntdata"/><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Ale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Good Evening Dr. Little, Madam Chair, Members of the board I am excited to be here tonight to provide the February operations update. Facility improvements continue to occur here in Lexington 1 through the 2018 Bond Referendum and Capital Funding </a:t>
            </a:r>
            <a:endParaRPr sz="1400"/>
          </a:p>
          <a:p>
            <a:pPr indent="0" lvl="0" marL="0" rtl="0" algn="l">
              <a:lnSpc>
                <a:spcPct val="117999"/>
              </a:lnSpc>
              <a:spcBef>
                <a:spcPts val="0"/>
              </a:spcBef>
              <a:spcAft>
                <a:spcPts val="0"/>
              </a:spcAft>
              <a:buSzPts val="1400"/>
              <a:buNone/>
            </a:pPr>
            <a:r>
              <a:rPr lang="en-US" sz="1400"/>
              <a:t>and I look forward to showing you where we are with multiple projects.</a:t>
            </a:r>
            <a:endParaRPr sz="1400"/>
          </a:p>
        </p:txBody>
      </p:sp>
      <p:sp>
        <p:nvSpPr>
          <p:cNvPr id="88" name="Google Shape;8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4e704ec66_0_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Another aerial of the addition showing the remaining brickwork and windows that will soon be installed. </a:t>
            </a:r>
            <a:endParaRPr sz="1400"/>
          </a:p>
        </p:txBody>
      </p:sp>
      <p:sp>
        <p:nvSpPr>
          <p:cNvPr id="142" name="Google Shape;142;g114e704ec66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4e704ec66_0_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Moving to Gilbert High School and the Performing Arts and athletic </a:t>
            </a:r>
            <a:r>
              <a:rPr lang="en-US" sz="1400"/>
              <a:t>addition</a:t>
            </a:r>
            <a:r>
              <a:rPr lang="en-US" sz="1400"/>
              <a:t>. Progress </a:t>
            </a:r>
            <a:r>
              <a:rPr lang="en-US" sz="1400"/>
              <a:t>continues</a:t>
            </a:r>
            <a:r>
              <a:rPr lang="en-US" sz="1400"/>
              <a:t> to occur in Gilbert and the work is tracking for a summer completion. </a:t>
            </a:r>
            <a:endParaRPr sz="1400"/>
          </a:p>
        </p:txBody>
      </p:sp>
      <p:sp>
        <p:nvSpPr>
          <p:cNvPr id="148" name="Google Shape;148;g114e704ec66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4e704ec66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I mentioned this space last month and you can see the progress that has </a:t>
            </a:r>
            <a:r>
              <a:rPr lang="en-US"/>
              <a:t>occurred here in this photo. This is the connecting corridor between the existing school and the addition. </a:t>
            </a:r>
            <a:endParaRPr/>
          </a:p>
        </p:txBody>
      </p:sp>
      <p:sp>
        <p:nvSpPr>
          <p:cNvPr id="154" name="Google Shape;154;g114e704ec66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4e704ec66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Here you see the front of the Performing Arts Center and what will be the lobby area and entry into the theatre.</a:t>
            </a:r>
            <a:endParaRPr/>
          </a:p>
        </p:txBody>
      </p:sp>
      <p:sp>
        <p:nvSpPr>
          <p:cNvPr id="160" name="Google Shape;160;g114e704ec66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52825f3d6_0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photo shows inside the theatre and fly loft area. </a:t>
            </a:r>
            <a:endParaRPr sz="1400"/>
          </a:p>
        </p:txBody>
      </p:sp>
      <p:sp>
        <p:nvSpPr>
          <p:cNvPr id="166" name="Google Shape;166;g1152825f3d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4e704ec66_0_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Moving to Carolina Springs Middle and the six classroom addition. This work is tracking for a late April/early May completion and we will be </a:t>
            </a:r>
            <a:r>
              <a:rPr lang="en-US" sz="1400"/>
              <a:t>excited</a:t>
            </a:r>
            <a:r>
              <a:rPr lang="en-US" sz="1400"/>
              <a:t> to turn these rooms over to Dr. Cockfield and his team.</a:t>
            </a:r>
            <a:r>
              <a:rPr lang="en-US"/>
              <a:t> </a:t>
            </a:r>
            <a:endParaRPr/>
          </a:p>
        </p:txBody>
      </p:sp>
      <p:sp>
        <p:nvSpPr>
          <p:cNvPr id="172" name="Google Shape;172;g114e704ec66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152825f3d6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Photo of the exterior brick work and once again you can somewhat see the effort we put in to matching the addition to the existing facility.</a:t>
            </a:r>
            <a:endParaRPr sz="1400"/>
          </a:p>
        </p:txBody>
      </p:sp>
      <p:sp>
        <p:nvSpPr>
          <p:cNvPr id="178" name="Google Shape;178;g1152825f3d6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4e704ec66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is inside one of the 6 classrooms and just really waiting on flooring here and windows to complete this space.</a:t>
            </a:r>
            <a:endParaRPr sz="1400"/>
          </a:p>
        </p:txBody>
      </p:sp>
      <p:sp>
        <p:nvSpPr>
          <p:cNvPr id="184" name="Google Shape;184;g114e704ec66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4e704ec66_0_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0" name="Google Shape;190;g114e704ec66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4e704ec66_0_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6" name="Google Shape;196;g114e704ec66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Before we get into the Bond Referendum projects I would like to provide a status update on other capital improvements ongoing in Lexington One. As you recall last August you were provided a list of projects including preventative maintenance items and other improvement opportunities identified by the Operations team. These </a:t>
            </a:r>
            <a:r>
              <a:rPr lang="en-US" sz="1400"/>
              <a:t>projects</a:t>
            </a:r>
            <a:r>
              <a:rPr lang="en-US" sz="1400"/>
              <a:t> are being funded through the 8% Bond Sale issued last October for facility improvement use. Preventative maintenance is critical in a system like Lexington One and we identify these projects through several metrics including life of system, </a:t>
            </a:r>
            <a:r>
              <a:rPr lang="en-US" sz="1400"/>
              <a:t>performance</a:t>
            </a:r>
            <a:r>
              <a:rPr lang="en-US" sz="1400"/>
              <a:t> of system, and feedback from school and maintenance personnel. The major preventative maintenance categories are roofing, mechanical, water heaters and asphalt and we are able to address some of these areas through this funding. </a:t>
            </a:r>
            <a:endParaRPr sz="1400"/>
          </a:p>
        </p:txBody>
      </p:sp>
      <p:sp>
        <p:nvSpPr>
          <p:cNvPr id="96" name="Google Shape;9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52825f3d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On to White Knoll High School and probably my favorite photo from </a:t>
            </a:r>
            <a:r>
              <a:rPr lang="en-US" sz="1400"/>
              <a:t>tonight</a:t>
            </a:r>
            <a:r>
              <a:rPr lang="en-US" sz="1400"/>
              <a:t>’s presentation. This was </a:t>
            </a:r>
            <a:r>
              <a:rPr lang="en-US" sz="1400"/>
              <a:t>actually</a:t>
            </a:r>
            <a:r>
              <a:rPr lang="en-US" sz="1400"/>
              <a:t> sent to me Saturday night by one of our contractors who was on site doing some work and I just thought it was a phenomenal picture. The theatre will have a final </a:t>
            </a:r>
            <a:r>
              <a:rPr lang="en-US" sz="1400"/>
              <a:t>inspection</a:t>
            </a:r>
            <a:r>
              <a:rPr lang="en-US" sz="1400"/>
              <a:t> during the month of April and then will turned over to the school. Thrilled to see this facility in action and what it will bring to the White Knoll community.</a:t>
            </a:r>
            <a:endParaRPr sz="1400"/>
          </a:p>
        </p:txBody>
      </p:sp>
      <p:sp>
        <p:nvSpPr>
          <p:cNvPr id="202" name="Google Shape;202;g1152825f3d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22eca11c3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The lobby space at the White Knoll theatre is nearly completed. Just waiting on hard tile in this space and a few more pieces of the paneling. You see the lettering is installed in the lobby which is a very nice touch.</a:t>
            </a:r>
            <a:endParaRPr/>
          </a:p>
        </p:txBody>
      </p:sp>
      <p:sp>
        <p:nvSpPr>
          <p:cNvPr id="208" name="Google Shape;208;g1122eca11c3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22eca11c3_0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Seats are installed at the White Knoll theatre and we are just putting some finishing touches on the space including the installation of the stage floor.</a:t>
            </a:r>
            <a:endParaRPr/>
          </a:p>
        </p:txBody>
      </p:sp>
      <p:sp>
        <p:nvSpPr>
          <p:cNvPr id="214" name="Google Shape;214;g1122eca11c3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22eca11c3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Here is a photo of that work taking place currently. </a:t>
            </a:r>
            <a:endParaRPr/>
          </a:p>
        </p:txBody>
      </p:sp>
      <p:sp>
        <p:nvSpPr>
          <p:cNvPr id="220" name="Google Shape;220;g1122eca11c3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122eca11c3_0_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6" name="Google Shape;226;g1122eca11c3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22eca11c3_0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is one of the group restroom spaces at the addition as you see the finishes are installed and near completion.</a:t>
            </a:r>
            <a:endParaRPr sz="1400"/>
          </a:p>
        </p:txBody>
      </p:sp>
      <p:sp>
        <p:nvSpPr>
          <p:cNvPr id="232" name="Google Shape;232;g1122eca11c3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4e704ec66_0_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Moving to Lakeside Middle and I wanted to begin the progress photos here with an aerial view of the site. The car stacking lane is taking shape as is the front parking lot. Asphalt will soon go down along with parking lot striping. Same goes for the parking lot next to the gym. </a:t>
            </a:r>
            <a:endParaRPr sz="1400"/>
          </a:p>
        </p:txBody>
      </p:sp>
      <p:sp>
        <p:nvSpPr>
          <p:cNvPr id="238" name="Google Shape;238;g114e704ec66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4e704ec66_0_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The Lakeside commons space looks like we could have school tomorrow. The terrazo has been </a:t>
            </a:r>
            <a:r>
              <a:rPr lang="en-US" sz="1400"/>
              <a:t>polished</a:t>
            </a:r>
            <a:r>
              <a:rPr lang="en-US" sz="1400"/>
              <a:t> and the floor colors really pop. To the right the learning commons will soon have carpet</a:t>
            </a:r>
            <a:endParaRPr sz="1400"/>
          </a:p>
        </p:txBody>
      </p:sp>
      <p:sp>
        <p:nvSpPr>
          <p:cNvPr id="244" name="Google Shape;244;g114e704ec66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4e704ec66_0_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shows one of the </a:t>
            </a:r>
            <a:r>
              <a:rPr lang="en-US" sz="1400"/>
              <a:t>upstairs corridors and the installed carpet</a:t>
            </a:r>
            <a:r>
              <a:rPr lang="en-US"/>
              <a:t>. </a:t>
            </a:r>
            <a:endParaRPr/>
          </a:p>
        </p:txBody>
      </p:sp>
      <p:sp>
        <p:nvSpPr>
          <p:cNvPr id="250" name="Google Shape;250;g114e704ec66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4e704ec66_0_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classroom photo shows the floors have been waxed and are ready for furniture and technology.</a:t>
            </a:r>
            <a:endParaRPr sz="1400"/>
          </a:p>
        </p:txBody>
      </p:sp>
      <p:sp>
        <p:nvSpPr>
          <p:cNvPr id="256" name="Google Shape;256;g114e704ec66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One of our priorities with this funding was to address most of the competition tennis courts throughout the district. You see here WKHS is complete and ready for practice and games. This is a very popular tennis court design as it mirrors what you see at the US Open courts. </a:t>
            </a:r>
            <a:endParaRPr sz="1400"/>
          </a:p>
        </p:txBody>
      </p:sp>
      <p:sp>
        <p:nvSpPr>
          <p:cNvPr id="101" name="Google Shape;10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22eca11c3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The cafeteria space at Lakeside is beautiful. Once again the </a:t>
            </a:r>
            <a:r>
              <a:rPr lang="en-US" sz="1400"/>
              <a:t>terrazzo</a:t>
            </a:r>
            <a:r>
              <a:rPr lang="en-US" sz="1400"/>
              <a:t> is polished, all the paneling is </a:t>
            </a:r>
            <a:r>
              <a:rPr lang="en-US" sz="1400"/>
              <a:t>installed</a:t>
            </a:r>
            <a:r>
              <a:rPr lang="en-US" sz="1400"/>
              <a:t>. Just a few minor things left to be done in this space</a:t>
            </a:r>
            <a:endParaRPr sz="1400"/>
          </a:p>
        </p:txBody>
      </p:sp>
      <p:sp>
        <p:nvSpPr>
          <p:cNvPr id="262" name="Google Shape;262;g1122eca11c3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22eca11c3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These two photos show the commons space between the theatre and gymnasium. Just </a:t>
            </a:r>
            <a:r>
              <a:rPr lang="en-US" sz="1400"/>
              <a:t>waiting on sound panels in this space. To the right all the wood is installed in the theatre and waiting to install sound panels and then the seats will be installed. </a:t>
            </a:r>
            <a:endParaRPr sz="1400"/>
          </a:p>
        </p:txBody>
      </p:sp>
      <p:sp>
        <p:nvSpPr>
          <p:cNvPr id="268" name="Google Shape;268;g1122eca11c3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52825f3d6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If the photo of White Knoll’s theatre was my favorite this is probably #2 from tonight’s presentation. The Lakeside Gym looks practice and game ready. The logo is down and the poly has been applied and it is shining bright. </a:t>
            </a:r>
            <a:endParaRPr sz="1400"/>
          </a:p>
        </p:txBody>
      </p:sp>
      <p:sp>
        <p:nvSpPr>
          <p:cNvPr id="275" name="Google Shape;275;g1152825f3d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2825f3d6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Much like the gym the dance room at Lakeside looks ready. The floor is down, mirrors and installed, clear coat has been applied the floor and really is a </a:t>
            </a:r>
            <a:r>
              <a:rPr lang="en-US" sz="1400"/>
              <a:t>gorgeous</a:t>
            </a:r>
            <a:r>
              <a:rPr lang="en-US" sz="1400"/>
              <a:t> space.</a:t>
            </a:r>
            <a:endParaRPr sz="1400"/>
          </a:p>
        </p:txBody>
      </p:sp>
      <p:sp>
        <p:nvSpPr>
          <p:cNvPr id="281" name="Google Shape;281;g1152825f3d6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7" name="Google Shape;28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4e704ec6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This same work is currently taking place at RBHS and the courts will soon </a:t>
            </a:r>
            <a:r>
              <a:rPr lang="en-US" sz="1400"/>
              <a:t>mirror</a:t>
            </a:r>
            <a:r>
              <a:rPr lang="en-US" sz="1400"/>
              <a:t> the look at White Knoll. These courts should be completed this week.</a:t>
            </a:r>
            <a:endParaRPr sz="1400"/>
          </a:p>
        </p:txBody>
      </p:sp>
      <p:sp>
        <p:nvSpPr>
          <p:cNvPr id="107" name="Google Shape;107;g114e704ec6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4e704ec66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At Oak Grove we resurfaced the visitor parking to </a:t>
            </a:r>
            <a:r>
              <a:rPr lang="en-US" sz="1400"/>
              <a:t>match</a:t>
            </a:r>
            <a:r>
              <a:rPr lang="en-US" sz="1400"/>
              <a:t> the additional parking lot completed during the referendum work. You see here an </a:t>
            </a:r>
            <a:r>
              <a:rPr lang="en-US" sz="1400"/>
              <a:t>aerial</a:t>
            </a:r>
            <a:r>
              <a:rPr lang="en-US" sz="1400"/>
              <a:t> view of this completed project</a:t>
            </a:r>
            <a:endParaRPr sz="1400"/>
          </a:p>
        </p:txBody>
      </p:sp>
      <p:sp>
        <p:nvSpPr>
          <p:cNvPr id="113" name="Google Shape;113;g114e704ec66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Here is a l</a:t>
            </a:r>
            <a:r>
              <a:rPr lang="en-US" sz="1400"/>
              <a:t>ist of upcoming Capital Projects to bring you up to speed on the work that will be </a:t>
            </a:r>
            <a:r>
              <a:rPr lang="en-US" sz="1400"/>
              <a:t>occurring</a:t>
            </a:r>
            <a:r>
              <a:rPr lang="en-US" sz="1400"/>
              <a:t> between now and the Fall. </a:t>
            </a:r>
            <a:endParaRPr sz="1400"/>
          </a:p>
        </p:txBody>
      </p:sp>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4e704ec66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Now I would like to move into an update on our Bond Referendum Projects </a:t>
            </a:r>
            <a:r>
              <a:rPr lang="en-US" sz="1400"/>
              <a:t>throughout</a:t>
            </a:r>
            <a:r>
              <a:rPr lang="en-US" sz="1400"/>
              <a:t> the district</a:t>
            </a:r>
            <a:endParaRPr sz="1400"/>
          </a:p>
        </p:txBody>
      </p:sp>
      <p:sp>
        <p:nvSpPr>
          <p:cNvPr id="125" name="Google Shape;125;g114e704ec66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4e704ec66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The four classroom addition at Gilbert Middle School continues to </a:t>
            </a:r>
            <a:r>
              <a:rPr lang="en-US" sz="1400"/>
              <a:t>track</a:t>
            </a:r>
            <a:r>
              <a:rPr lang="en-US" sz="1400"/>
              <a:t> towards a Summer 2022 completion. You see the roof is complete and brickwork is nearing completion. Also as you can see we really strive to make any additions to our facilities look like they have always been there. That is very important to us and you can see that happening here with the addition.</a:t>
            </a:r>
            <a:endParaRPr/>
          </a:p>
        </p:txBody>
      </p:sp>
      <p:sp>
        <p:nvSpPr>
          <p:cNvPr id="130" name="Google Shape;130;g114e704ec66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4e704ec66_0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400"/>
              <a:t>Here is a photo of inside one of the classrooms. </a:t>
            </a:r>
            <a:endParaRPr sz="1400"/>
          </a:p>
        </p:txBody>
      </p:sp>
      <p:sp>
        <p:nvSpPr>
          <p:cNvPr id="136" name="Google Shape;136;g114e704ec66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type="title">
  <p:cSld name="TITLE">
    <p:bg>
      <p:bgPr>
        <a:gradFill>
          <a:gsLst>
            <a:gs pos="0">
              <a:srgbClr val="F7AE41"/>
            </a:gs>
            <a:gs pos="12859">
              <a:srgbClr val="B8B631"/>
            </a:gs>
            <a:gs pos="41653">
              <a:srgbClr val="76BC21"/>
            </a:gs>
            <a:gs pos="63393">
              <a:srgbClr val="53905B"/>
            </a:gs>
            <a:gs pos="100000">
              <a:srgbClr val="316290"/>
            </a:gs>
          </a:gsLst>
          <a:lin ang="19449461" scaled="0"/>
        </a:gradFill>
      </p:bgPr>
    </p:bg>
    <p:spTree>
      <p:nvGrpSpPr>
        <p:cNvPr id="11" name="Shape 11"/>
        <p:cNvGrpSpPr/>
        <p:nvPr/>
      </p:nvGrpSpPr>
      <p:grpSpPr>
        <a:xfrm>
          <a:off x="0" y="0"/>
          <a:ext cx="0" cy="0"/>
          <a:chOff x="0" y="0"/>
          <a:chExt cx="0" cy="0"/>
        </a:xfrm>
      </p:grpSpPr>
      <p:sp>
        <p:nvSpPr>
          <p:cNvPr id="12" name="Google Shape;12;p16"/>
          <p:cNvSpPr txBox="1"/>
          <p:nvPr>
            <p:ph type="title"/>
          </p:nvPr>
        </p:nvSpPr>
        <p:spPr>
          <a:xfrm>
            <a:off x="1298349" y="4384675"/>
            <a:ext cx="21869401" cy="46990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3300"/>
              <a:buFont typeface="Aleo"/>
              <a:buNone/>
              <a:defRPr b="1" sz="13300">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 name="Google Shape;13;p16"/>
          <p:cNvSpPr txBox="1"/>
          <p:nvPr>
            <p:ph idx="1" type="body"/>
          </p:nvPr>
        </p:nvSpPr>
        <p:spPr>
          <a:xfrm>
            <a:off x="1298349" y="9268776"/>
            <a:ext cx="21869401" cy="140224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rimo"/>
              <a:buNone/>
              <a:defRPr sz="3500" cap="none"/>
            </a:lvl1pPr>
            <a:lvl2pPr indent="-228600" lvl="1" marL="914400" algn="l">
              <a:lnSpc>
                <a:spcPct val="100000"/>
              </a:lnSpc>
              <a:spcBef>
                <a:spcPts val="0"/>
              </a:spcBef>
              <a:spcAft>
                <a:spcPts val="0"/>
              </a:spcAft>
              <a:buClr>
                <a:srgbClr val="000000"/>
              </a:buClr>
              <a:buSzPts val="3500"/>
              <a:buFont typeface="Arimo"/>
              <a:buNone/>
              <a:defRPr sz="3500" cap="none"/>
            </a:lvl2pPr>
            <a:lvl3pPr indent="-228600" lvl="2" marL="1371600" algn="l">
              <a:lnSpc>
                <a:spcPct val="100000"/>
              </a:lnSpc>
              <a:spcBef>
                <a:spcPts val="0"/>
              </a:spcBef>
              <a:spcAft>
                <a:spcPts val="0"/>
              </a:spcAft>
              <a:buClr>
                <a:srgbClr val="000000"/>
              </a:buClr>
              <a:buSzPts val="3500"/>
              <a:buFont typeface="Arimo"/>
              <a:buNone/>
              <a:defRPr sz="3500" cap="none"/>
            </a:lvl3pPr>
            <a:lvl4pPr indent="-228600" lvl="3" marL="1828800" algn="l">
              <a:lnSpc>
                <a:spcPct val="100000"/>
              </a:lnSpc>
              <a:spcBef>
                <a:spcPts val="0"/>
              </a:spcBef>
              <a:spcAft>
                <a:spcPts val="0"/>
              </a:spcAft>
              <a:buClr>
                <a:srgbClr val="000000"/>
              </a:buClr>
              <a:buSzPts val="3500"/>
              <a:buFont typeface="Arimo"/>
              <a:buNone/>
              <a:defRPr sz="3500" cap="none"/>
            </a:lvl4pPr>
            <a:lvl5pPr indent="-228600" lvl="4" marL="2286000" algn="l">
              <a:lnSpc>
                <a:spcPct val="100000"/>
              </a:lnSpc>
              <a:spcBef>
                <a:spcPts val="0"/>
              </a:spcBef>
              <a:spcAft>
                <a:spcPts val="0"/>
              </a:spcAft>
              <a:buClr>
                <a:srgbClr val="000000"/>
              </a:buClr>
              <a:buSzPts val="3500"/>
              <a:buFont typeface="Arimo"/>
              <a:buNone/>
              <a:defRPr sz="3500" cap="none"/>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pic>
        <p:nvPicPr>
          <p:cNvPr id="14" name="Google Shape;14;p16"/>
          <p:cNvPicPr preferRelativeResize="0"/>
          <p:nvPr/>
        </p:nvPicPr>
        <p:blipFill rotWithShape="1">
          <a:blip r:embed="rId2">
            <a:alphaModFix/>
          </a:blip>
          <a:srcRect b="0" l="0" r="0" t="0"/>
          <a:stretch/>
        </p:blipFill>
        <p:spPr>
          <a:xfrm>
            <a:off x="1298349" y="10856119"/>
            <a:ext cx="3853636" cy="1938543"/>
          </a:xfrm>
          <a:prstGeom prst="rect">
            <a:avLst/>
          </a:prstGeom>
          <a:noFill/>
          <a:ln>
            <a:noFill/>
          </a:ln>
        </p:spPr>
      </p:pic>
      <p:pic>
        <p:nvPicPr>
          <p:cNvPr id="15" name="Google Shape;15;p16"/>
          <p:cNvPicPr preferRelativeResize="0"/>
          <p:nvPr/>
        </p:nvPicPr>
        <p:blipFill rotWithShape="1">
          <a:blip r:embed="rId3">
            <a:alphaModFix/>
          </a:blip>
          <a:srcRect b="0" l="0" r="0" t="0"/>
          <a:stretch/>
        </p:blipFill>
        <p:spPr>
          <a:xfrm>
            <a:off x="5740175" y="10884443"/>
            <a:ext cx="5276850" cy="19102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57" name="Shape 57"/>
        <p:cNvGrpSpPr/>
        <p:nvPr/>
      </p:nvGrpSpPr>
      <p:grpSpPr>
        <a:xfrm>
          <a:off x="0" y="0"/>
          <a:ext cx="0" cy="0"/>
          <a:chOff x="0" y="0"/>
          <a:chExt cx="0" cy="0"/>
        </a:xfrm>
      </p:grpSpPr>
      <p:sp>
        <p:nvSpPr>
          <p:cNvPr id="58" name="Google Shape;58;p24"/>
          <p:cNvSpPr txBox="1"/>
          <p:nvPr>
            <p:ph idx="1" type="body"/>
          </p:nvPr>
        </p:nvSpPr>
        <p:spPr>
          <a:xfrm>
            <a:off x="1295400" y="3543455"/>
            <a:ext cx="21869400" cy="69405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leo"/>
              <a:buNone/>
              <a:defRPr b="1" sz="35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59" name="Google Shape;59;p24"/>
          <p:cNvSpPr txBox="1"/>
          <p:nvPr>
            <p:ph idx="2" type="body"/>
          </p:nvPr>
        </p:nvSpPr>
        <p:spPr>
          <a:xfrm>
            <a:off x="1295400" y="5118100"/>
            <a:ext cx="21869400" cy="657607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5400"/>
              <a:buFont typeface="Arimo"/>
              <a:buNone/>
              <a:defRPr sz="5400" u="sng"/>
            </a:lvl1pPr>
            <a:lvl2pPr indent="-228600" lvl="1" marL="914400" algn="l">
              <a:lnSpc>
                <a:spcPct val="100000"/>
              </a:lnSpc>
              <a:spcBef>
                <a:spcPts val="3200"/>
              </a:spcBef>
              <a:spcAft>
                <a:spcPts val="0"/>
              </a:spcAft>
              <a:buClr>
                <a:srgbClr val="000000"/>
              </a:buClr>
              <a:buSzPts val="5400"/>
              <a:buFont typeface="Arimo"/>
              <a:buNone/>
              <a:defRPr sz="5400" u="sng"/>
            </a:lvl2pPr>
            <a:lvl3pPr indent="-228600" lvl="2" marL="1371600" algn="l">
              <a:lnSpc>
                <a:spcPct val="100000"/>
              </a:lnSpc>
              <a:spcBef>
                <a:spcPts val="3200"/>
              </a:spcBef>
              <a:spcAft>
                <a:spcPts val="0"/>
              </a:spcAft>
              <a:buClr>
                <a:srgbClr val="000000"/>
              </a:buClr>
              <a:buSzPts val="5400"/>
              <a:buFont typeface="Arimo"/>
              <a:buNone/>
              <a:defRPr sz="5400" u="sng"/>
            </a:lvl3pPr>
            <a:lvl4pPr indent="-228600" lvl="3" marL="1828800" algn="l">
              <a:lnSpc>
                <a:spcPct val="100000"/>
              </a:lnSpc>
              <a:spcBef>
                <a:spcPts val="3200"/>
              </a:spcBef>
              <a:spcAft>
                <a:spcPts val="0"/>
              </a:spcAft>
              <a:buClr>
                <a:srgbClr val="000000"/>
              </a:buClr>
              <a:buSzPts val="5400"/>
              <a:buFont typeface="Arimo"/>
              <a:buNone/>
              <a:defRPr sz="5400" u="sng"/>
            </a:lvl4pPr>
            <a:lvl5pPr indent="-228600" lvl="4" marL="2286000" algn="l">
              <a:lnSpc>
                <a:spcPct val="100000"/>
              </a:lnSpc>
              <a:spcBef>
                <a:spcPts val="3200"/>
              </a:spcBef>
              <a:spcAft>
                <a:spcPts val="0"/>
              </a:spcAft>
              <a:buClr>
                <a:srgbClr val="000000"/>
              </a:buClr>
              <a:buSzPts val="5400"/>
              <a:buFont typeface="Arimo"/>
              <a:buNone/>
              <a:defRPr sz="5400" u="sng"/>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60" name="Google Shape;60;p24"/>
          <p:cNvSpPr/>
          <p:nvPr/>
        </p:nvSpPr>
        <p:spPr>
          <a:xfrm>
            <a:off x="0" y="990550"/>
            <a:ext cx="24384000" cy="279401"/>
          </a:xfrm>
          <a:prstGeom prst="rect">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61" name="Google Shape;61;p24"/>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62" name="Google Shape;62;p24"/>
          <p:cNvSpPr txBox="1"/>
          <p:nvPr>
            <p:ph type="title"/>
          </p:nvPr>
        </p:nvSpPr>
        <p:spPr>
          <a:xfrm>
            <a:off x="1295400" y="1620698"/>
            <a:ext cx="21869400" cy="169624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0000"/>
              <a:buFont typeface="Aleo"/>
              <a:buNone/>
              <a:defRPr b="1">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63" name="Google Shape;63;p24"/>
          <p:cNvSpPr txBox="1"/>
          <p:nvPr/>
        </p:nvSpPr>
        <p:spPr>
          <a:xfrm>
            <a:off x="1295400" y="12955885"/>
            <a:ext cx="5702797" cy="42926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2600"/>
              <a:buFont typeface="Aleo"/>
              <a:buNone/>
            </a:pPr>
            <a:r>
              <a:t/>
            </a:r>
            <a:endParaRPr b="0" i="0" sz="2600" u="none" cap="none" strike="noStrike">
              <a:solidFill>
                <a:srgbClr val="000000"/>
              </a:solidFill>
              <a:latin typeface="Arial"/>
              <a:ea typeface="Arial"/>
              <a:cs typeface="Arial"/>
              <a:sym typeface="Arial"/>
            </a:endParaRPr>
          </a:p>
        </p:txBody>
      </p:sp>
      <p:pic>
        <p:nvPicPr>
          <p:cNvPr descr="Lexington_District_One_Full_Legal_Logo_PMS 647.jpg" id="64" name="Google Shape;64;p24"/>
          <p:cNvPicPr preferRelativeResize="0"/>
          <p:nvPr/>
        </p:nvPicPr>
        <p:blipFill rotWithShape="1">
          <a:blip r:embed="rId2">
            <a:alphaModFix/>
          </a:blip>
          <a:srcRect b="0" l="0" r="0" t="0"/>
          <a:stretch/>
        </p:blipFill>
        <p:spPr>
          <a:xfrm>
            <a:off x="20747690" y="11894913"/>
            <a:ext cx="3153711" cy="1589127"/>
          </a:xfrm>
          <a:prstGeom prst="rect">
            <a:avLst/>
          </a:prstGeom>
          <a:noFill/>
          <a:ln>
            <a:noFill/>
          </a:ln>
        </p:spPr>
      </p:pic>
      <p:sp>
        <p:nvSpPr>
          <p:cNvPr id="65" name="Google Shape;65;p24"/>
          <p:cNvSpPr txBox="1"/>
          <p:nvPr>
            <p:ph idx="3"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showMasterSp="0">
  <p:cSld name="Big Fact">
    <p:spTree>
      <p:nvGrpSpPr>
        <p:cNvPr id="66" name="Shape 66"/>
        <p:cNvGrpSpPr/>
        <p:nvPr/>
      </p:nvGrpSpPr>
      <p:grpSpPr>
        <a:xfrm>
          <a:off x="0" y="0"/>
          <a:ext cx="0" cy="0"/>
          <a:chOff x="0" y="0"/>
          <a:chExt cx="0" cy="0"/>
        </a:xfrm>
      </p:grpSpPr>
      <p:sp>
        <p:nvSpPr>
          <p:cNvPr id="67" name="Google Shape;67;p25"/>
          <p:cNvSpPr txBox="1"/>
          <p:nvPr>
            <p:ph idx="1" type="body"/>
          </p:nvPr>
        </p:nvSpPr>
        <p:spPr>
          <a:xfrm>
            <a:off x="1295400" y="8117284"/>
            <a:ext cx="21869400" cy="592456"/>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3200"/>
              </a:spcBef>
              <a:spcAft>
                <a:spcPts val="0"/>
              </a:spcAft>
              <a:buClr>
                <a:srgbClr val="000000"/>
              </a:buClr>
              <a:buSzPts val="3500"/>
              <a:buFont typeface="Arimo"/>
              <a:buNone/>
              <a:defRPr sz="3500" cap="none"/>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68" name="Google Shape;68;p25"/>
          <p:cNvSpPr txBox="1"/>
          <p:nvPr>
            <p:ph idx="2" type="body"/>
          </p:nvPr>
        </p:nvSpPr>
        <p:spPr>
          <a:xfrm>
            <a:off x="1295400" y="3587043"/>
            <a:ext cx="21869400" cy="4730168"/>
          </a:xfrm>
          <a:prstGeom prst="rect">
            <a:avLst/>
          </a:prstGeom>
          <a:noFill/>
          <a:ln>
            <a:noFill/>
          </a:ln>
        </p:spPr>
        <p:txBody>
          <a:bodyPr anchorCtr="0" anchor="b" bIns="50800" lIns="50800" spcFirstLastPara="1" rIns="50800" wrap="square" tIns="50800">
            <a:normAutofit/>
          </a:bodyPr>
          <a:lstStyle>
            <a:lvl1pPr indent="-228600" lvl="0" marL="457200" algn="ctr">
              <a:lnSpc>
                <a:spcPct val="70000"/>
              </a:lnSpc>
              <a:spcBef>
                <a:spcPts val="0"/>
              </a:spcBef>
              <a:spcAft>
                <a:spcPts val="0"/>
              </a:spcAft>
              <a:buClr>
                <a:srgbClr val="000000"/>
              </a:buClr>
              <a:buSzPts val="22400"/>
              <a:buFont typeface="Arimo"/>
              <a:buNone/>
              <a:defRPr sz="22400" cap="none"/>
            </a:lvl1pPr>
            <a:lvl2pPr indent="-228600" lvl="1" marL="914400" algn="ctr">
              <a:lnSpc>
                <a:spcPct val="70000"/>
              </a:lnSpc>
              <a:spcBef>
                <a:spcPts val="0"/>
              </a:spcBef>
              <a:spcAft>
                <a:spcPts val="0"/>
              </a:spcAft>
              <a:buClr>
                <a:srgbClr val="000000"/>
              </a:buClr>
              <a:buSzPts val="22400"/>
              <a:buFont typeface="Arimo"/>
              <a:buNone/>
              <a:defRPr sz="22400" cap="none"/>
            </a:lvl2pPr>
            <a:lvl3pPr indent="-228600" lvl="2" marL="1371600" algn="ctr">
              <a:lnSpc>
                <a:spcPct val="70000"/>
              </a:lnSpc>
              <a:spcBef>
                <a:spcPts val="0"/>
              </a:spcBef>
              <a:spcAft>
                <a:spcPts val="0"/>
              </a:spcAft>
              <a:buClr>
                <a:srgbClr val="000000"/>
              </a:buClr>
              <a:buSzPts val="22400"/>
              <a:buFont typeface="Arimo"/>
              <a:buNone/>
              <a:defRPr sz="22400" cap="none"/>
            </a:lvl3pPr>
            <a:lvl4pPr indent="-228600" lvl="3" marL="1828800" algn="ctr">
              <a:lnSpc>
                <a:spcPct val="70000"/>
              </a:lnSpc>
              <a:spcBef>
                <a:spcPts val="0"/>
              </a:spcBef>
              <a:spcAft>
                <a:spcPts val="0"/>
              </a:spcAft>
              <a:buClr>
                <a:srgbClr val="000000"/>
              </a:buClr>
              <a:buSzPts val="22400"/>
              <a:buFont typeface="Arimo"/>
              <a:buNone/>
              <a:defRPr sz="22400" cap="none"/>
            </a:lvl4pPr>
            <a:lvl5pPr indent="-228600" lvl="4" marL="2286000" algn="ctr">
              <a:lnSpc>
                <a:spcPct val="70000"/>
              </a:lnSpc>
              <a:spcBef>
                <a:spcPts val="0"/>
              </a:spcBef>
              <a:spcAft>
                <a:spcPts val="0"/>
              </a:spcAft>
              <a:buClr>
                <a:srgbClr val="000000"/>
              </a:buClr>
              <a:buSzPts val="22400"/>
              <a:buFont typeface="Arimo"/>
              <a:buNone/>
              <a:defRPr sz="22400" cap="none"/>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69" name="Google Shape;69;p25"/>
          <p:cNvSpPr/>
          <p:nvPr/>
        </p:nvSpPr>
        <p:spPr>
          <a:xfrm>
            <a:off x="0" y="990550"/>
            <a:ext cx="24384000" cy="279401"/>
          </a:xfrm>
          <a:prstGeom prst="rect">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70" name="Google Shape;70;p25"/>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71" name="Google Shape;71;p25"/>
          <p:cNvSpPr txBox="1"/>
          <p:nvPr>
            <p:ph idx="3"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pic>
        <p:nvPicPr>
          <p:cNvPr descr="Lexington_District_One_Full_Legal_Logo_PMS 647.jpg" id="72" name="Google Shape;72;p25"/>
          <p:cNvPicPr preferRelativeResize="0"/>
          <p:nvPr/>
        </p:nvPicPr>
        <p:blipFill rotWithShape="1">
          <a:blip r:embed="rId2">
            <a:alphaModFix/>
          </a:blip>
          <a:srcRect b="0" l="0" r="0" t="0"/>
          <a:stretch/>
        </p:blipFill>
        <p:spPr>
          <a:xfrm>
            <a:off x="20747690" y="11894913"/>
            <a:ext cx="3153711" cy="158912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73" name="Shape 73"/>
        <p:cNvGrpSpPr/>
        <p:nvPr/>
      </p:nvGrpSpPr>
      <p:grpSpPr>
        <a:xfrm>
          <a:off x="0" y="0"/>
          <a:ext cx="0" cy="0"/>
          <a:chOff x="0" y="0"/>
          <a:chExt cx="0" cy="0"/>
        </a:xfrm>
      </p:grpSpPr>
      <p:sp>
        <p:nvSpPr>
          <p:cNvPr id="74" name="Google Shape;74;p26"/>
          <p:cNvSpPr txBox="1"/>
          <p:nvPr>
            <p:ph idx="1" type="body"/>
          </p:nvPr>
        </p:nvSpPr>
        <p:spPr>
          <a:xfrm>
            <a:off x="2252674" y="10353079"/>
            <a:ext cx="20691414" cy="567945"/>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2800"/>
              <a:buFont typeface="Aleo"/>
              <a:buNone/>
              <a:defRPr b="1" sz="28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75" name="Google Shape;75;p26"/>
          <p:cNvSpPr/>
          <p:nvPr/>
        </p:nvSpPr>
        <p:spPr>
          <a:xfrm>
            <a:off x="0" y="990550"/>
            <a:ext cx="24384000" cy="279401"/>
          </a:xfrm>
          <a:prstGeom prst="rect">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76" name="Google Shape;76;p26"/>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77" name="Google Shape;77;p26"/>
          <p:cNvSpPr txBox="1"/>
          <p:nvPr>
            <p:ph idx="2" type="body"/>
          </p:nvPr>
        </p:nvSpPr>
        <p:spPr>
          <a:xfrm>
            <a:off x="1439912" y="4332885"/>
            <a:ext cx="21504176" cy="5497468"/>
          </a:xfrm>
          <a:prstGeom prst="rect">
            <a:avLst/>
          </a:prstGeom>
          <a:noFill/>
          <a:ln>
            <a:noFill/>
          </a:ln>
        </p:spPr>
        <p:txBody>
          <a:bodyPr anchorCtr="0" anchor="b" bIns="50800" lIns="50800" spcFirstLastPara="1" rIns="50800" wrap="square" tIns="50800">
            <a:normAutofit/>
          </a:bodyPr>
          <a:lstStyle>
            <a:lvl1pPr indent="-228600" lvl="0" marL="457200" algn="l">
              <a:lnSpc>
                <a:spcPct val="70000"/>
              </a:lnSpc>
              <a:spcBef>
                <a:spcPts val="0"/>
              </a:spcBef>
              <a:spcAft>
                <a:spcPts val="0"/>
              </a:spcAft>
              <a:buClr>
                <a:srgbClr val="000000"/>
              </a:buClr>
              <a:buSzPts val="13300"/>
              <a:buFont typeface="Arimo"/>
              <a:buNone/>
              <a:defRPr i="1" sz="13300" cap="none"/>
            </a:lvl1pPr>
            <a:lvl2pPr indent="-228600" lvl="1" marL="914400" algn="l">
              <a:lnSpc>
                <a:spcPct val="70000"/>
              </a:lnSpc>
              <a:spcBef>
                <a:spcPts val="0"/>
              </a:spcBef>
              <a:spcAft>
                <a:spcPts val="0"/>
              </a:spcAft>
              <a:buClr>
                <a:srgbClr val="000000"/>
              </a:buClr>
              <a:buSzPts val="13300"/>
              <a:buFont typeface="Arimo"/>
              <a:buNone/>
              <a:defRPr i="1" sz="13300" cap="none"/>
            </a:lvl2pPr>
            <a:lvl3pPr indent="-228600" lvl="2" marL="1371600" algn="l">
              <a:lnSpc>
                <a:spcPct val="70000"/>
              </a:lnSpc>
              <a:spcBef>
                <a:spcPts val="0"/>
              </a:spcBef>
              <a:spcAft>
                <a:spcPts val="0"/>
              </a:spcAft>
              <a:buClr>
                <a:srgbClr val="000000"/>
              </a:buClr>
              <a:buSzPts val="13300"/>
              <a:buFont typeface="Arimo"/>
              <a:buNone/>
              <a:defRPr i="1" sz="13300" cap="none"/>
            </a:lvl3pPr>
            <a:lvl4pPr indent="-228600" lvl="3" marL="1828800" algn="l">
              <a:lnSpc>
                <a:spcPct val="70000"/>
              </a:lnSpc>
              <a:spcBef>
                <a:spcPts val="0"/>
              </a:spcBef>
              <a:spcAft>
                <a:spcPts val="0"/>
              </a:spcAft>
              <a:buClr>
                <a:srgbClr val="000000"/>
              </a:buClr>
              <a:buSzPts val="13300"/>
              <a:buFont typeface="Arimo"/>
              <a:buNone/>
              <a:defRPr i="1" sz="13300" cap="none"/>
            </a:lvl4pPr>
            <a:lvl5pPr indent="-228600" lvl="4" marL="2286000" algn="l">
              <a:lnSpc>
                <a:spcPct val="70000"/>
              </a:lnSpc>
              <a:spcBef>
                <a:spcPts val="0"/>
              </a:spcBef>
              <a:spcAft>
                <a:spcPts val="0"/>
              </a:spcAft>
              <a:buClr>
                <a:srgbClr val="000000"/>
              </a:buClr>
              <a:buSzPts val="13300"/>
              <a:buFont typeface="Arimo"/>
              <a:buNone/>
              <a:defRPr i="1" sz="13300" cap="none"/>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78" name="Google Shape;78;p26"/>
          <p:cNvSpPr txBox="1"/>
          <p:nvPr>
            <p:ph idx="3"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pic>
        <p:nvPicPr>
          <p:cNvPr descr="Lexington_District_One_Full_Legal_Logo_PMS 647.jpg" id="79" name="Google Shape;79;p26"/>
          <p:cNvPicPr preferRelativeResize="0"/>
          <p:nvPr/>
        </p:nvPicPr>
        <p:blipFill rotWithShape="1">
          <a:blip r:embed="rId2">
            <a:alphaModFix/>
          </a:blip>
          <a:srcRect b="0" l="0" r="0" t="0"/>
          <a:stretch/>
        </p:blipFill>
        <p:spPr>
          <a:xfrm>
            <a:off x="20747690" y="11894913"/>
            <a:ext cx="3153711" cy="158912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80" name="Shape 80"/>
        <p:cNvGrpSpPr/>
        <p:nvPr/>
      </p:nvGrpSpPr>
      <p:grpSpPr>
        <a:xfrm>
          <a:off x="0" y="0"/>
          <a:ext cx="0" cy="0"/>
          <a:chOff x="0" y="0"/>
          <a:chExt cx="0" cy="0"/>
        </a:xfrm>
      </p:grpSpPr>
      <p:sp>
        <p:nvSpPr>
          <p:cNvPr id="81" name="Google Shape;81;p27"/>
          <p:cNvSpPr txBox="1"/>
          <p:nvPr>
            <p:ph idx="1" type="body"/>
          </p:nvPr>
        </p:nvSpPr>
        <p:spPr>
          <a:xfrm>
            <a:off x="12300963" y="0"/>
            <a:ext cx="12188951" cy="137160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
        <p:nvSpPr>
          <p:cNvPr id="82" name="Google Shape;82;p27"/>
          <p:cNvSpPr txBox="1"/>
          <p:nvPr>
            <p:ph idx="2" type="body"/>
          </p:nvPr>
        </p:nvSpPr>
        <p:spPr>
          <a:xfrm>
            <a:off x="1" y="0"/>
            <a:ext cx="12085706" cy="671205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
        <p:nvSpPr>
          <p:cNvPr id="83" name="Google Shape;83;p27"/>
          <p:cNvSpPr txBox="1"/>
          <p:nvPr>
            <p:ph idx="3" type="body"/>
          </p:nvPr>
        </p:nvSpPr>
        <p:spPr>
          <a:xfrm>
            <a:off x="-40084" y="6966050"/>
            <a:ext cx="12125792" cy="674995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84" name="Shape 84"/>
        <p:cNvGrpSpPr/>
        <p:nvPr/>
      </p:nvGrpSpPr>
      <p:grpSpPr>
        <a:xfrm>
          <a:off x="0" y="0"/>
          <a:ext cx="0" cy="0"/>
          <a:chOff x="0" y="0"/>
          <a:chExt cx="0" cy="0"/>
        </a:xfrm>
      </p:grpSpPr>
      <p:sp>
        <p:nvSpPr>
          <p:cNvPr id="85" name="Google Shape;85;p28"/>
          <p:cNvSpPr/>
          <p:nvPr>
            <p:ph idx="2" type="pic"/>
          </p:nvPr>
        </p:nvSpPr>
        <p:spPr>
          <a:xfrm>
            <a:off x="0" y="0"/>
            <a:ext cx="24384000" cy="13716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howMasterSp="0">
  <p:cSld name="Section">
    <p:bg>
      <p:bgPr>
        <a:gradFill>
          <a:gsLst>
            <a:gs pos="0">
              <a:srgbClr val="F7AE41"/>
            </a:gs>
            <a:gs pos="12859">
              <a:srgbClr val="B8B631"/>
            </a:gs>
            <a:gs pos="41653">
              <a:srgbClr val="76BC21"/>
            </a:gs>
            <a:gs pos="63393">
              <a:srgbClr val="53905B"/>
            </a:gs>
            <a:gs pos="100000">
              <a:srgbClr val="316290"/>
            </a:gs>
          </a:gsLst>
          <a:lin ang="2248821" scaled="0"/>
        </a:gradFill>
      </p:bgPr>
    </p:bg>
    <p:spTree>
      <p:nvGrpSpPr>
        <p:cNvPr id="16" name="Shape 16"/>
        <p:cNvGrpSpPr/>
        <p:nvPr/>
      </p:nvGrpSpPr>
      <p:grpSpPr>
        <a:xfrm>
          <a:off x="0" y="0"/>
          <a:ext cx="0" cy="0"/>
          <a:chOff x="0" y="0"/>
          <a:chExt cx="0" cy="0"/>
        </a:xfrm>
      </p:grpSpPr>
      <p:sp>
        <p:nvSpPr>
          <p:cNvPr id="17" name="Google Shape;17;p22"/>
          <p:cNvSpPr txBox="1"/>
          <p:nvPr>
            <p:ph type="title"/>
          </p:nvPr>
        </p:nvSpPr>
        <p:spPr>
          <a:xfrm>
            <a:off x="1295400" y="5404408"/>
            <a:ext cx="21869400" cy="2881785"/>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0200"/>
              <a:buFont typeface="Aleo"/>
              <a:buNone/>
              <a:defRPr b="1" sz="10200">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18" name="Shape 18"/>
        <p:cNvGrpSpPr/>
        <p:nvPr/>
      </p:nvGrpSpPr>
      <p:grpSpPr>
        <a:xfrm>
          <a:off x="0" y="0"/>
          <a:ext cx="0" cy="0"/>
          <a:chOff x="0" y="0"/>
          <a:chExt cx="0" cy="0"/>
        </a:xfrm>
      </p:grpSpPr>
      <p:sp>
        <p:nvSpPr>
          <p:cNvPr id="19" name="Google Shape;19;p23"/>
          <p:cNvSpPr txBox="1"/>
          <p:nvPr>
            <p:ph idx="1" type="body"/>
          </p:nvPr>
        </p:nvSpPr>
        <p:spPr>
          <a:xfrm>
            <a:off x="1295400" y="3543455"/>
            <a:ext cx="21869400" cy="69405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leo"/>
              <a:buNone/>
              <a:defRPr b="1" sz="35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20" name="Google Shape;20;p23"/>
          <p:cNvSpPr/>
          <p:nvPr/>
        </p:nvSpPr>
        <p:spPr>
          <a:xfrm>
            <a:off x="0" y="990550"/>
            <a:ext cx="24384000" cy="279401"/>
          </a:xfrm>
          <a:prstGeom prst="rect">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1" name="Google Shape;21;p23"/>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2" name="Google Shape;22;p23"/>
          <p:cNvSpPr txBox="1"/>
          <p:nvPr>
            <p:ph type="title"/>
          </p:nvPr>
        </p:nvSpPr>
        <p:spPr>
          <a:xfrm>
            <a:off x="1295400" y="1620698"/>
            <a:ext cx="21869400" cy="169624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0000"/>
              <a:buFont typeface="Aleo"/>
              <a:buNone/>
              <a:defRPr b="1">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3" name="Google Shape;23;p23"/>
          <p:cNvSpPr txBox="1"/>
          <p:nvPr/>
        </p:nvSpPr>
        <p:spPr>
          <a:xfrm>
            <a:off x="1295400" y="12955885"/>
            <a:ext cx="5702797" cy="42926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2600"/>
              <a:buFont typeface="Aleo"/>
              <a:buNone/>
            </a:pPr>
            <a:r>
              <a:t/>
            </a:r>
            <a:endParaRPr b="0" i="0" sz="2600" u="none" cap="none" strike="noStrike">
              <a:solidFill>
                <a:srgbClr val="000000"/>
              </a:solidFill>
              <a:latin typeface="Arial"/>
              <a:ea typeface="Arial"/>
              <a:cs typeface="Arial"/>
              <a:sym typeface="Arial"/>
            </a:endParaRPr>
          </a:p>
        </p:txBody>
      </p:sp>
      <p:pic>
        <p:nvPicPr>
          <p:cNvPr descr="Lexington_District_One_Full_Legal_Logo_PMS 647.jpg" id="24" name="Google Shape;24;p23"/>
          <p:cNvPicPr preferRelativeResize="0"/>
          <p:nvPr/>
        </p:nvPicPr>
        <p:blipFill rotWithShape="1">
          <a:blip r:embed="rId2">
            <a:alphaModFix/>
          </a:blip>
          <a:srcRect b="0" l="0" r="0" t="0"/>
          <a:stretch/>
        </p:blipFill>
        <p:spPr>
          <a:xfrm>
            <a:off x="20747690" y="11894913"/>
            <a:ext cx="3153711" cy="1589127"/>
          </a:xfrm>
          <a:prstGeom prst="rect">
            <a:avLst/>
          </a:prstGeom>
          <a:noFill/>
          <a:ln>
            <a:noFill/>
          </a:ln>
        </p:spPr>
      </p:pic>
      <p:sp>
        <p:nvSpPr>
          <p:cNvPr id="25" name="Google Shape;25;p23"/>
          <p:cNvSpPr txBox="1"/>
          <p:nvPr>
            <p:ph idx="2"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showMasterSp="0" type="tx">
  <p:cSld name="TITLE_AND_BODY">
    <p:spTree>
      <p:nvGrpSpPr>
        <p:cNvPr id="26" name="Shape 26"/>
        <p:cNvGrpSpPr/>
        <p:nvPr/>
      </p:nvGrpSpPr>
      <p:grpSpPr>
        <a:xfrm>
          <a:off x="0" y="0"/>
          <a:ext cx="0" cy="0"/>
          <a:chOff x="0" y="0"/>
          <a:chExt cx="0" cy="0"/>
        </a:xfrm>
      </p:grpSpPr>
      <p:sp>
        <p:nvSpPr>
          <p:cNvPr id="27" name="Google Shape;27;p19"/>
          <p:cNvSpPr txBox="1"/>
          <p:nvPr>
            <p:ph idx="1" type="body"/>
          </p:nvPr>
        </p:nvSpPr>
        <p:spPr>
          <a:xfrm>
            <a:off x="1295400" y="12955885"/>
            <a:ext cx="5702797"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28" name="Google Shape;28;p19"/>
          <p:cNvSpPr txBox="1"/>
          <p:nvPr>
            <p:ph idx="2" type="body"/>
          </p:nvPr>
        </p:nvSpPr>
        <p:spPr>
          <a:xfrm>
            <a:off x="1295400" y="3543455"/>
            <a:ext cx="21869400" cy="69405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leo"/>
              <a:buNone/>
              <a:defRPr b="1" sz="35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29" name="Google Shape;29;p19"/>
          <p:cNvSpPr/>
          <p:nvPr/>
        </p:nvSpPr>
        <p:spPr>
          <a:xfrm>
            <a:off x="0" y="990550"/>
            <a:ext cx="24384000" cy="279401"/>
          </a:xfrm>
          <a:prstGeom prst="rect">
            <a:avLst/>
          </a:prstGeom>
          <a:solidFill>
            <a:schemeClr val="accent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30" name="Google Shape;30;p19"/>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31" name="Google Shape;31;p19"/>
          <p:cNvSpPr txBox="1"/>
          <p:nvPr>
            <p:ph type="title"/>
          </p:nvPr>
        </p:nvSpPr>
        <p:spPr>
          <a:xfrm>
            <a:off x="1295400" y="1620697"/>
            <a:ext cx="21869400" cy="1778386"/>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0000"/>
              <a:buFont typeface="Aleo"/>
              <a:buNone/>
              <a:defRPr b="1">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32" name="Google Shape;32;p19"/>
          <p:cNvSpPr txBox="1"/>
          <p:nvPr>
            <p:ph idx="3" type="body"/>
          </p:nvPr>
        </p:nvSpPr>
        <p:spPr>
          <a:xfrm>
            <a:off x="1295400" y="5270499"/>
            <a:ext cx="21869400" cy="6433742"/>
          </a:xfrm>
          <a:prstGeom prst="rect">
            <a:avLst/>
          </a:prstGeom>
          <a:noFill/>
          <a:ln>
            <a:noFill/>
          </a:ln>
        </p:spPr>
        <p:txBody>
          <a:bodyPr anchorCtr="0" anchor="t" bIns="50800" lIns="50800" spcFirstLastPara="1" rIns="50800" wrap="square" tIns="50800">
            <a:normAutofit/>
          </a:bodyPr>
          <a:lstStyle>
            <a:lvl1pPr indent="-482600" lvl="0" marL="457200" marR="0" algn="l">
              <a:lnSpc>
                <a:spcPct val="100000"/>
              </a:lnSpc>
              <a:spcBef>
                <a:spcPts val="3300"/>
              </a:spcBef>
              <a:spcAft>
                <a:spcPts val="0"/>
              </a:spcAft>
              <a:buClr>
                <a:srgbClr val="166598"/>
              </a:buClr>
              <a:buSzPts val="4000"/>
              <a:buFont typeface="Merriweather Sans"/>
              <a:buChar char="►"/>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pic>
        <p:nvPicPr>
          <p:cNvPr descr="Lexington_District_One_Full_Legal_Logo_PMS 647.jpg" id="33" name="Google Shape;33;p19"/>
          <p:cNvPicPr preferRelativeResize="0"/>
          <p:nvPr/>
        </p:nvPicPr>
        <p:blipFill rotWithShape="1">
          <a:blip r:embed="rId2">
            <a:alphaModFix/>
          </a:blip>
          <a:srcRect b="0" l="0" r="0" t="0"/>
          <a:stretch/>
        </p:blipFill>
        <p:spPr>
          <a:xfrm>
            <a:off x="20747689" y="11894913"/>
            <a:ext cx="3153711" cy="15891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showMasterSp="0">
  <p:cSld name="Ending Slide">
    <p:spTree>
      <p:nvGrpSpPr>
        <p:cNvPr id="34" name="Shape 34"/>
        <p:cNvGrpSpPr/>
        <p:nvPr/>
      </p:nvGrpSpPr>
      <p:grpSpPr>
        <a:xfrm>
          <a:off x="0" y="0"/>
          <a:ext cx="0" cy="0"/>
          <a:chOff x="0" y="0"/>
          <a:chExt cx="0" cy="0"/>
        </a:xfrm>
      </p:grpSpPr>
      <p:pic>
        <p:nvPicPr>
          <p:cNvPr descr="Onward as One.jpg" id="35" name="Google Shape;35;p29"/>
          <p:cNvPicPr preferRelativeResize="0"/>
          <p:nvPr/>
        </p:nvPicPr>
        <p:blipFill rotWithShape="1">
          <a:blip r:embed="rId2">
            <a:alphaModFix/>
          </a:blip>
          <a:srcRect b="0" l="0" r="0" t="0"/>
          <a:stretch/>
        </p:blipFill>
        <p:spPr>
          <a:xfrm>
            <a:off x="0" y="2871772"/>
            <a:ext cx="24384000" cy="883605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showMasterSp="0">
  <p:cSld name="Title &amp; Photo">
    <p:spTree>
      <p:nvGrpSpPr>
        <p:cNvPr id="36" name="Shape 36"/>
        <p:cNvGrpSpPr/>
        <p:nvPr/>
      </p:nvGrpSpPr>
      <p:grpSpPr>
        <a:xfrm>
          <a:off x="0" y="0"/>
          <a:ext cx="0" cy="0"/>
          <a:chOff x="0" y="0"/>
          <a:chExt cx="0" cy="0"/>
        </a:xfrm>
      </p:grpSpPr>
      <p:sp>
        <p:nvSpPr>
          <p:cNvPr id="37" name="Google Shape;37;p17"/>
          <p:cNvSpPr txBox="1"/>
          <p:nvPr>
            <p:ph idx="1" type="body"/>
          </p:nvPr>
        </p:nvSpPr>
        <p:spPr>
          <a:xfrm>
            <a:off x="0" y="0"/>
            <a:ext cx="24384000" cy="13715999"/>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
        <p:nvSpPr>
          <p:cNvPr id="38" name="Google Shape;38;p17"/>
          <p:cNvSpPr txBox="1"/>
          <p:nvPr>
            <p:ph type="title"/>
          </p:nvPr>
        </p:nvSpPr>
        <p:spPr>
          <a:xfrm>
            <a:off x="8986951" y="3961572"/>
            <a:ext cx="14187588" cy="46990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3300"/>
              <a:buFont typeface="Aleo"/>
              <a:buNone/>
              <a:defRPr b="1" sz="13300">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39" name="Google Shape;39;p17"/>
          <p:cNvSpPr txBox="1"/>
          <p:nvPr>
            <p:ph idx="2" type="body"/>
          </p:nvPr>
        </p:nvSpPr>
        <p:spPr>
          <a:xfrm>
            <a:off x="8986951" y="8788641"/>
            <a:ext cx="14187588" cy="150284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rimo"/>
              <a:buNone/>
              <a:defRPr sz="3500" cap="none"/>
            </a:lvl1pPr>
            <a:lvl2pPr indent="-228600" lvl="1" marL="914400" algn="l">
              <a:lnSpc>
                <a:spcPct val="100000"/>
              </a:lnSpc>
              <a:spcBef>
                <a:spcPts val="0"/>
              </a:spcBef>
              <a:spcAft>
                <a:spcPts val="0"/>
              </a:spcAft>
              <a:buClr>
                <a:srgbClr val="000000"/>
              </a:buClr>
              <a:buSzPts val="3500"/>
              <a:buFont typeface="Arimo"/>
              <a:buNone/>
              <a:defRPr sz="3500" cap="none"/>
            </a:lvl2pPr>
            <a:lvl3pPr indent="-228600" lvl="2" marL="1371600" algn="l">
              <a:lnSpc>
                <a:spcPct val="100000"/>
              </a:lnSpc>
              <a:spcBef>
                <a:spcPts val="0"/>
              </a:spcBef>
              <a:spcAft>
                <a:spcPts val="0"/>
              </a:spcAft>
              <a:buClr>
                <a:srgbClr val="000000"/>
              </a:buClr>
              <a:buSzPts val="3500"/>
              <a:buFont typeface="Arimo"/>
              <a:buNone/>
              <a:defRPr sz="3500" cap="none"/>
            </a:lvl3pPr>
            <a:lvl4pPr indent="-228600" lvl="3" marL="1828800" algn="l">
              <a:lnSpc>
                <a:spcPct val="100000"/>
              </a:lnSpc>
              <a:spcBef>
                <a:spcPts val="0"/>
              </a:spcBef>
              <a:spcAft>
                <a:spcPts val="0"/>
              </a:spcAft>
              <a:buClr>
                <a:srgbClr val="000000"/>
              </a:buClr>
              <a:buSzPts val="3500"/>
              <a:buFont typeface="Arimo"/>
              <a:buNone/>
              <a:defRPr sz="3500" cap="none"/>
            </a:lvl4pPr>
            <a:lvl5pPr indent="-228600" lvl="4" marL="2286000" algn="l">
              <a:lnSpc>
                <a:spcPct val="100000"/>
              </a:lnSpc>
              <a:spcBef>
                <a:spcPts val="0"/>
              </a:spcBef>
              <a:spcAft>
                <a:spcPts val="0"/>
              </a:spcAft>
              <a:buClr>
                <a:srgbClr val="000000"/>
              </a:buClr>
              <a:buSzPts val="3500"/>
              <a:buFont typeface="Arimo"/>
              <a:buNone/>
              <a:defRPr sz="3500" cap="none"/>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pic>
        <p:nvPicPr>
          <p:cNvPr id="40" name="Google Shape;40;p17"/>
          <p:cNvPicPr preferRelativeResize="0"/>
          <p:nvPr/>
        </p:nvPicPr>
        <p:blipFill rotWithShape="1">
          <a:blip r:embed="rId2">
            <a:alphaModFix/>
          </a:blip>
          <a:srcRect b="0" l="0" r="0" t="0"/>
          <a:stretch/>
        </p:blipFill>
        <p:spPr>
          <a:xfrm>
            <a:off x="8940799" y="10507895"/>
            <a:ext cx="3853636" cy="1938543"/>
          </a:xfrm>
          <a:prstGeom prst="rect">
            <a:avLst/>
          </a:prstGeom>
          <a:noFill/>
          <a:ln>
            <a:noFill/>
          </a:ln>
        </p:spPr>
      </p:pic>
      <p:pic>
        <p:nvPicPr>
          <p:cNvPr descr="Onward as One.jpg" id="41" name="Google Shape;41;p17"/>
          <p:cNvPicPr preferRelativeResize="0"/>
          <p:nvPr/>
        </p:nvPicPr>
        <p:blipFill rotWithShape="1">
          <a:blip r:embed="rId3">
            <a:alphaModFix/>
          </a:blip>
          <a:srcRect b="0" l="0" r="0" t="0"/>
          <a:stretch/>
        </p:blipFill>
        <p:spPr>
          <a:xfrm>
            <a:off x="14077950" y="10686817"/>
            <a:ext cx="5276850" cy="19121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showMasterSp="0">
  <p:cSld name="Title &amp; Photo Alt">
    <p:spTree>
      <p:nvGrpSpPr>
        <p:cNvPr id="42" name="Shape 42"/>
        <p:cNvGrpSpPr/>
        <p:nvPr/>
      </p:nvGrpSpPr>
      <p:grpSpPr>
        <a:xfrm>
          <a:off x="0" y="0"/>
          <a:ext cx="0" cy="0"/>
          <a:chOff x="0" y="0"/>
          <a:chExt cx="0" cy="0"/>
        </a:xfrm>
      </p:grpSpPr>
      <p:sp>
        <p:nvSpPr>
          <p:cNvPr id="43" name="Google Shape;43;p18"/>
          <p:cNvSpPr txBox="1"/>
          <p:nvPr>
            <p:ph type="title"/>
          </p:nvPr>
        </p:nvSpPr>
        <p:spPr>
          <a:xfrm>
            <a:off x="1295400" y="3743016"/>
            <a:ext cx="11442700" cy="53340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3300"/>
              <a:buFont typeface="Aleo"/>
              <a:buNone/>
              <a:defRPr b="1" sz="13300">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4" name="Google Shape;44;p18"/>
          <p:cNvSpPr txBox="1"/>
          <p:nvPr>
            <p:ph idx="1" type="body"/>
          </p:nvPr>
        </p:nvSpPr>
        <p:spPr>
          <a:xfrm>
            <a:off x="1295400" y="9271000"/>
            <a:ext cx="11442700" cy="31750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rimo"/>
              <a:buNone/>
              <a:defRPr sz="3500" cap="none"/>
            </a:lvl1pPr>
            <a:lvl2pPr indent="-228600" lvl="1" marL="914400" algn="l">
              <a:lnSpc>
                <a:spcPct val="100000"/>
              </a:lnSpc>
              <a:spcBef>
                <a:spcPts val="0"/>
              </a:spcBef>
              <a:spcAft>
                <a:spcPts val="0"/>
              </a:spcAft>
              <a:buClr>
                <a:srgbClr val="000000"/>
              </a:buClr>
              <a:buSzPts val="3500"/>
              <a:buFont typeface="Arimo"/>
              <a:buNone/>
              <a:defRPr sz="3500" cap="none"/>
            </a:lvl2pPr>
            <a:lvl3pPr indent="-228600" lvl="2" marL="1371600" algn="l">
              <a:lnSpc>
                <a:spcPct val="100000"/>
              </a:lnSpc>
              <a:spcBef>
                <a:spcPts val="0"/>
              </a:spcBef>
              <a:spcAft>
                <a:spcPts val="0"/>
              </a:spcAft>
              <a:buClr>
                <a:srgbClr val="000000"/>
              </a:buClr>
              <a:buSzPts val="3500"/>
              <a:buFont typeface="Arimo"/>
              <a:buNone/>
              <a:defRPr sz="3500" cap="none"/>
            </a:lvl3pPr>
            <a:lvl4pPr indent="-228600" lvl="3" marL="1828800" algn="l">
              <a:lnSpc>
                <a:spcPct val="100000"/>
              </a:lnSpc>
              <a:spcBef>
                <a:spcPts val="0"/>
              </a:spcBef>
              <a:spcAft>
                <a:spcPts val="0"/>
              </a:spcAft>
              <a:buClr>
                <a:srgbClr val="000000"/>
              </a:buClr>
              <a:buSzPts val="3500"/>
              <a:buFont typeface="Arimo"/>
              <a:buNone/>
              <a:defRPr sz="3500" cap="none"/>
            </a:lvl4pPr>
            <a:lvl5pPr indent="-228600" lvl="4" marL="2286000" algn="l">
              <a:lnSpc>
                <a:spcPct val="100000"/>
              </a:lnSpc>
              <a:spcBef>
                <a:spcPts val="0"/>
              </a:spcBef>
              <a:spcAft>
                <a:spcPts val="0"/>
              </a:spcAft>
              <a:buClr>
                <a:srgbClr val="000000"/>
              </a:buClr>
              <a:buSzPts val="3500"/>
              <a:buFont typeface="Arimo"/>
              <a:buNone/>
              <a:defRPr sz="3500" cap="none"/>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45" name="Google Shape;45;p18"/>
          <p:cNvSpPr txBox="1"/>
          <p:nvPr>
            <p:ph idx="2" type="body"/>
          </p:nvPr>
        </p:nvSpPr>
        <p:spPr>
          <a:xfrm>
            <a:off x="13925101" y="0"/>
            <a:ext cx="10564813" cy="137160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
        <p:nvSpPr>
          <p:cNvPr id="46" name="Google Shape;46;p18"/>
          <p:cNvSpPr txBox="1"/>
          <p:nvPr>
            <p:ph idx="3"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7" name="Shape 47"/>
        <p:cNvGrpSpPr/>
        <p:nvPr/>
      </p:nvGrpSpPr>
      <p:grpSpPr>
        <a:xfrm>
          <a:off x="0" y="0"/>
          <a:ext cx="0" cy="0"/>
          <a:chOff x="0" y="0"/>
          <a:chExt cx="0" cy="0"/>
        </a:xfrm>
      </p:grpSpPr>
      <p:sp>
        <p:nvSpPr>
          <p:cNvPr id="48" name="Google Shape;48;p20"/>
          <p:cNvSpPr txBox="1"/>
          <p:nvPr>
            <p:ph idx="1" type="body"/>
          </p:nvPr>
        </p:nvSpPr>
        <p:spPr>
          <a:xfrm>
            <a:off x="1295400" y="2384612"/>
            <a:ext cx="21869400" cy="929537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1800"/>
              <a:buNone/>
              <a:defRPr/>
            </a:lvl1pPr>
            <a:lvl2pPr indent="-482600" lvl="1" marL="914400" marR="0" algn="l">
              <a:lnSpc>
                <a:spcPct val="100000"/>
              </a:lnSpc>
              <a:spcBef>
                <a:spcPts val="3300"/>
              </a:spcBef>
              <a:spcAft>
                <a:spcPts val="0"/>
              </a:spcAft>
              <a:buClr>
                <a:srgbClr val="166598"/>
              </a:buClr>
              <a:buSzPts val="4000"/>
              <a:buFont typeface="Merriweather Sans"/>
              <a:buChar char="►"/>
              <a:defRPr/>
            </a:lvl2pPr>
            <a:lvl3pPr indent="-482600" lvl="2" marL="1371600" algn="l">
              <a:lnSpc>
                <a:spcPct val="100000"/>
              </a:lnSpc>
              <a:spcBef>
                <a:spcPts val="3300"/>
              </a:spcBef>
              <a:spcAft>
                <a:spcPts val="0"/>
              </a:spcAft>
              <a:buClr>
                <a:srgbClr val="166598"/>
              </a:buClr>
              <a:buSzPts val="4000"/>
              <a:buFont typeface="Merriweather Sans"/>
              <a:buChar char="►"/>
              <a:defRPr/>
            </a:lvl3pPr>
            <a:lvl4pPr indent="-482600" lvl="3" marL="1828800" algn="l">
              <a:lnSpc>
                <a:spcPct val="100000"/>
              </a:lnSpc>
              <a:spcBef>
                <a:spcPts val="3300"/>
              </a:spcBef>
              <a:spcAft>
                <a:spcPts val="0"/>
              </a:spcAft>
              <a:buClr>
                <a:srgbClr val="166598"/>
              </a:buClr>
              <a:buSzPts val="4000"/>
              <a:buFont typeface="Merriweather Sans"/>
              <a:buChar char="►"/>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49" name="Google Shape;49;p20"/>
          <p:cNvSpPr txBox="1"/>
          <p:nvPr>
            <p:ph idx="2"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showMasterSp="0">
  <p:cSld name="Title, Bullets &amp; Photo">
    <p:spTree>
      <p:nvGrpSpPr>
        <p:cNvPr id="50" name="Shape 50"/>
        <p:cNvGrpSpPr/>
        <p:nvPr/>
      </p:nvGrpSpPr>
      <p:grpSpPr>
        <a:xfrm>
          <a:off x="0" y="0"/>
          <a:ext cx="0" cy="0"/>
          <a:chOff x="0" y="0"/>
          <a:chExt cx="0" cy="0"/>
        </a:xfrm>
      </p:grpSpPr>
      <p:sp>
        <p:nvSpPr>
          <p:cNvPr id="51" name="Google Shape;51;p21"/>
          <p:cNvSpPr txBox="1"/>
          <p:nvPr>
            <p:ph idx="1" type="body"/>
          </p:nvPr>
        </p:nvSpPr>
        <p:spPr>
          <a:xfrm>
            <a:off x="13925101" y="0"/>
            <a:ext cx="10564813" cy="137160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300"/>
              </a:spcBef>
              <a:spcAft>
                <a:spcPts val="0"/>
              </a:spcAft>
              <a:buClr>
                <a:srgbClr val="000000"/>
              </a:buClr>
              <a:buSzPts val="3200"/>
              <a:buFont typeface="Arimo"/>
              <a:buNone/>
              <a:defRPr sz="3200"/>
            </a:lvl1pPr>
            <a:lvl2pPr indent="-228600" lvl="1" marL="914400" algn="l">
              <a:lnSpc>
                <a:spcPct val="100000"/>
              </a:lnSpc>
              <a:spcBef>
                <a:spcPts val="3300"/>
              </a:spcBef>
              <a:spcAft>
                <a:spcPts val="0"/>
              </a:spcAft>
              <a:buClr>
                <a:srgbClr val="000000"/>
              </a:buClr>
              <a:buSzPts val="2800"/>
              <a:buFont typeface="Arimo"/>
              <a:buNone/>
              <a:defRPr sz="2800"/>
            </a:lvl2pPr>
            <a:lvl3pPr indent="-228600" lvl="2" marL="1371600" algn="l">
              <a:lnSpc>
                <a:spcPct val="100000"/>
              </a:lnSpc>
              <a:spcBef>
                <a:spcPts val="3300"/>
              </a:spcBef>
              <a:spcAft>
                <a:spcPts val="0"/>
              </a:spcAft>
              <a:buClr>
                <a:srgbClr val="000000"/>
              </a:buClr>
              <a:buSzPts val="2400"/>
              <a:buFont typeface="Arimo"/>
              <a:buNone/>
              <a:defRPr sz="2400"/>
            </a:lvl3pPr>
            <a:lvl4pPr indent="-228600" lvl="3" marL="1828800" algn="l">
              <a:lnSpc>
                <a:spcPct val="100000"/>
              </a:lnSpc>
              <a:spcBef>
                <a:spcPts val="3300"/>
              </a:spcBef>
              <a:spcAft>
                <a:spcPts val="0"/>
              </a:spcAft>
              <a:buClr>
                <a:srgbClr val="000000"/>
              </a:buClr>
              <a:buSzPts val="2000"/>
              <a:buFont typeface="Arimo"/>
              <a:buNone/>
              <a:defRPr sz="2000"/>
            </a:lvl4pPr>
            <a:lvl5pPr indent="-228600" lvl="4" marL="2286000" algn="l">
              <a:lnSpc>
                <a:spcPct val="100000"/>
              </a:lnSpc>
              <a:spcBef>
                <a:spcPts val="3300"/>
              </a:spcBef>
              <a:spcAft>
                <a:spcPts val="0"/>
              </a:spcAft>
              <a:buClr>
                <a:srgbClr val="000000"/>
              </a:buClr>
              <a:buSzPts val="2000"/>
              <a:buFont typeface="Arimo"/>
              <a:buNone/>
              <a:defRPr sz="2000"/>
            </a:lvl5pPr>
            <a:lvl6pPr indent="-228600" lvl="5" marL="2743200" algn="l">
              <a:lnSpc>
                <a:spcPct val="100000"/>
              </a:lnSpc>
              <a:spcBef>
                <a:spcPts val="3300"/>
              </a:spcBef>
              <a:spcAft>
                <a:spcPts val="0"/>
              </a:spcAft>
              <a:buClr>
                <a:srgbClr val="000000"/>
              </a:buClr>
              <a:buSzPts val="2000"/>
              <a:buFont typeface="Arimo"/>
              <a:buNone/>
              <a:defRPr sz="2000"/>
            </a:lvl6pPr>
            <a:lvl7pPr indent="-228600" lvl="6" marL="3200400" algn="l">
              <a:lnSpc>
                <a:spcPct val="100000"/>
              </a:lnSpc>
              <a:spcBef>
                <a:spcPts val="3300"/>
              </a:spcBef>
              <a:spcAft>
                <a:spcPts val="0"/>
              </a:spcAft>
              <a:buClr>
                <a:srgbClr val="000000"/>
              </a:buClr>
              <a:buSzPts val="2000"/>
              <a:buFont typeface="Arimo"/>
              <a:buNone/>
              <a:defRPr sz="2000"/>
            </a:lvl7pPr>
            <a:lvl8pPr indent="-228600" lvl="7" marL="3657600" algn="l">
              <a:lnSpc>
                <a:spcPct val="100000"/>
              </a:lnSpc>
              <a:spcBef>
                <a:spcPts val="3300"/>
              </a:spcBef>
              <a:spcAft>
                <a:spcPts val="0"/>
              </a:spcAft>
              <a:buClr>
                <a:srgbClr val="000000"/>
              </a:buClr>
              <a:buSzPts val="2000"/>
              <a:buFont typeface="Arimo"/>
              <a:buNone/>
              <a:defRPr sz="2000"/>
            </a:lvl8pPr>
            <a:lvl9pPr indent="-228600" lvl="8" marL="4114800" algn="l">
              <a:lnSpc>
                <a:spcPct val="100000"/>
              </a:lnSpc>
              <a:spcBef>
                <a:spcPts val="3300"/>
              </a:spcBef>
              <a:spcAft>
                <a:spcPts val="0"/>
              </a:spcAft>
              <a:buClr>
                <a:srgbClr val="000000"/>
              </a:buClr>
              <a:buSzPts val="2000"/>
              <a:buFont typeface="Arimo"/>
              <a:buNone/>
              <a:defRPr sz="2000"/>
            </a:lvl9pPr>
          </a:lstStyle>
          <a:p/>
        </p:txBody>
      </p:sp>
      <p:sp>
        <p:nvSpPr>
          <p:cNvPr id="52" name="Google Shape;52;p21"/>
          <p:cNvSpPr txBox="1"/>
          <p:nvPr>
            <p:ph idx="2" type="body"/>
          </p:nvPr>
        </p:nvSpPr>
        <p:spPr>
          <a:xfrm>
            <a:off x="1295400" y="5257800"/>
            <a:ext cx="11442700" cy="6886575"/>
          </a:xfrm>
          <a:prstGeom prst="rect">
            <a:avLst/>
          </a:prstGeom>
          <a:noFill/>
          <a:ln>
            <a:noFill/>
          </a:ln>
        </p:spPr>
        <p:txBody>
          <a:bodyPr anchorCtr="0" anchor="t" bIns="50800" lIns="50800" spcFirstLastPara="1" rIns="50800" wrap="square" tIns="50800">
            <a:normAutofit/>
          </a:bodyPr>
          <a:lstStyle>
            <a:lvl1pPr indent="-482600" lvl="0" marL="457200" algn="l">
              <a:lnSpc>
                <a:spcPct val="100000"/>
              </a:lnSpc>
              <a:spcBef>
                <a:spcPts val="3300"/>
              </a:spcBef>
              <a:spcAft>
                <a:spcPts val="0"/>
              </a:spcAft>
              <a:buClr>
                <a:srgbClr val="166598"/>
              </a:buClr>
              <a:buSzPts val="4000"/>
              <a:buFont typeface="Merriweather Sans"/>
              <a:buChar char="►"/>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53" name="Google Shape;53;p21"/>
          <p:cNvSpPr/>
          <p:nvPr/>
        </p:nvSpPr>
        <p:spPr>
          <a:xfrm>
            <a:off x="0" y="990550"/>
            <a:ext cx="12538389"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54" name="Google Shape;54;p21"/>
          <p:cNvSpPr txBox="1"/>
          <p:nvPr>
            <p:ph idx="3" type="body"/>
          </p:nvPr>
        </p:nvSpPr>
        <p:spPr>
          <a:xfrm>
            <a:off x="1295400" y="12955885"/>
            <a:ext cx="11442700" cy="42926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3200"/>
              </a:spcBef>
              <a:spcAft>
                <a:spcPts val="0"/>
              </a:spcAft>
              <a:buClr>
                <a:srgbClr val="000000"/>
              </a:buClr>
              <a:buSzPts val="2000"/>
              <a:buFont typeface="Aleo"/>
              <a:buNone/>
              <a:defRPr sz="20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
        <p:nvSpPr>
          <p:cNvPr id="55" name="Google Shape;55;p21"/>
          <p:cNvSpPr txBox="1"/>
          <p:nvPr>
            <p:ph type="title"/>
          </p:nvPr>
        </p:nvSpPr>
        <p:spPr>
          <a:xfrm>
            <a:off x="1295400" y="1625600"/>
            <a:ext cx="11442700" cy="2466975"/>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0000"/>
              <a:buFont typeface="Aleo"/>
              <a:buNone/>
              <a:defRPr b="1">
                <a:latin typeface="Aleo"/>
                <a:ea typeface="Aleo"/>
                <a:cs typeface="Aleo"/>
                <a:sym typeface="Aleo"/>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56" name="Google Shape;56;p21"/>
          <p:cNvSpPr txBox="1"/>
          <p:nvPr>
            <p:ph idx="4" type="body"/>
          </p:nvPr>
        </p:nvSpPr>
        <p:spPr>
          <a:xfrm>
            <a:off x="1295400" y="4092575"/>
            <a:ext cx="11442701" cy="67837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3500"/>
              <a:buFont typeface="Aleo"/>
              <a:buNone/>
              <a:defRPr b="1" sz="3500" cap="none">
                <a:latin typeface="Aleo"/>
                <a:ea typeface="Aleo"/>
                <a:cs typeface="Aleo"/>
                <a:sym typeface="Aleo"/>
              </a:defRPr>
            </a:lvl1pPr>
            <a:lvl2pPr indent="-228600" lvl="1" marL="914400" algn="l">
              <a:lnSpc>
                <a:spcPct val="100000"/>
              </a:lnSpc>
              <a:spcBef>
                <a:spcPts val="3300"/>
              </a:spcBef>
              <a:spcAft>
                <a:spcPts val="0"/>
              </a:spcAft>
              <a:buClr>
                <a:srgbClr val="000000"/>
              </a:buClr>
              <a:buSzPts val="1800"/>
              <a:buNone/>
              <a:defRPr/>
            </a:lvl2pPr>
            <a:lvl3pPr indent="-228600" lvl="2" marL="1371600" algn="l">
              <a:lnSpc>
                <a:spcPct val="100000"/>
              </a:lnSpc>
              <a:spcBef>
                <a:spcPts val="3300"/>
              </a:spcBef>
              <a:spcAft>
                <a:spcPts val="0"/>
              </a:spcAft>
              <a:buClr>
                <a:srgbClr val="000000"/>
              </a:buClr>
              <a:buSzPts val="1800"/>
              <a:buNone/>
              <a:defRPr/>
            </a:lvl3pPr>
            <a:lvl4pPr indent="-228600" lvl="3" marL="1828800" algn="l">
              <a:lnSpc>
                <a:spcPct val="100000"/>
              </a:lnSpc>
              <a:spcBef>
                <a:spcPts val="3300"/>
              </a:spcBef>
              <a:spcAft>
                <a:spcPts val="0"/>
              </a:spcAft>
              <a:buClr>
                <a:srgbClr val="000000"/>
              </a:buClr>
              <a:buSzPts val="1800"/>
              <a:buNone/>
              <a:defRPr/>
            </a:lvl4pPr>
            <a:lvl5pPr indent="-228600" lvl="4" marL="2286000" algn="l">
              <a:lnSpc>
                <a:spcPct val="100000"/>
              </a:lnSpc>
              <a:spcBef>
                <a:spcPts val="3300"/>
              </a:spcBef>
              <a:spcAft>
                <a:spcPts val="0"/>
              </a:spcAft>
              <a:buClr>
                <a:srgbClr val="000000"/>
              </a:buClr>
              <a:buSzPts val="1800"/>
              <a:buNone/>
              <a:defRPr/>
            </a:lvl5pPr>
            <a:lvl6pPr indent="-228600" lvl="5" marL="2743200" algn="l">
              <a:lnSpc>
                <a:spcPct val="100000"/>
              </a:lnSpc>
              <a:spcBef>
                <a:spcPts val="3300"/>
              </a:spcBef>
              <a:spcAft>
                <a:spcPts val="0"/>
              </a:spcAft>
              <a:buClr>
                <a:srgbClr val="000000"/>
              </a:buClr>
              <a:buSzPts val="1800"/>
              <a:buNone/>
              <a:defRPr/>
            </a:lvl6pPr>
            <a:lvl7pPr indent="-228600" lvl="6" marL="3200400" algn="l">
              <a:lnSpc>
                <a:spcPct val="100000"/>
              </a:lnSpc>
              <a:spcBef>
                <a:spcPts val="3300"/>
              </a:spcBef>
              <a:spcAft>
                <a:spcPts val="0"/>
              </a:spcAft>
              <a:buClr>
                <a:srgbClr val="000000"/>
              </a:buClr>
              <a:buSzPts val="1800"/>
              <a:buNone/>
              <a:defRPr/>
            </a:lvl7pPr>
            <a:lvl8pPr indent="-228600" lvl="7" marL="3657600" algn="l">
              <a:lnSpc>
                <a:spcPct val="100000"/>
              </a:lnSpc>
              <a:spcBef>
                <a:spcPts val="3300"/>
              </a:spcBef>
              <a:spcAft>
                <a:spcPts val="0"/>
              </a:spcAft>
              <a:buClr>
                <a:srgbClr val="000000"/>
              </a:buClr>
              <a:buSzPts val="1800"/>
              <a:buNone/>
              <a:defRPr/>
            </a:lvl8pPr>
            <a:lvl9pPr indent="-228600" lvl="8" marL="4114800" algn="l">
              <a:lnSpc>
                <a:spcPct val="100000"/>
              </a:lnSpc>
              <a:spcBef>
                <a:spcPts val="330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5"/>
          <p:cNvSpPr txBox="1"/>
          <p:nvPr>
            <p:ph idx="1" type="body"/>
          </p:nvPr>
        </p:nvSpPr>
        <p:spPr>
          <a:xfrm>
            <a:off x="1295400" y="3316942"/>
            <a:ext cx="21869400" cy="8363040"/>
          </a:xfrm>
          <a:prstGeom prst="rect">
            <a:avLst/>
          </a:prstGeom>
          <a:noFill/>
          <a:ln>
            <a:noFill/>
          </a:ln>
        </p:spPr>
        <p:txBody>
          <a:bodyPr anchorCtr="0" anchor="t" bIns="50800" lIns="50800" spcFirstLastPara="1" rIns="50800" wrap="square" tIns="50800">
            <a:normAutofit/>
          </a:bodyPr>
          <a:lstStyle>
            <a:lvl1pPr indent="-228600" lvl="0" marL="4572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1pPr>
            <a:lvl2pPr indent="-228600" lvl="1" marL="9144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2pPr>
            <a:lvl3pPr indent="-228600" lvl="2" marL="13716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3pPr>
            <a:lvl4pPr indent="-228600" lvl="3" marL="18288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4pPr>
            <a:lvl5pPr indent="-228600" lvl="4" marL="22860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5pPr>
            <a:lvl6pPr indent="-228600" lvl="5" marL="27432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6pPr>
            <a:lvl7pPr indent="-228600" lvl="6" marL="32004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7pPr>
            <a:lvl8pPr indent="-228600" lvl="7" marL="36576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8pPr>
            <a:lvl9pPr indent="-228600" lvl="8" marL="4114800" marR="0" rtl="0" algn="l">
              <a:lnSpc>
                <a:spcPct val="100000"/>
              </a:lnSpc>
              <a:spcBef>
                <a:spcPts val="3300"/>
              </a:spcBef>
              <a:spcAft>
                <a:spcPts val="0"/>
              </a:spcAft>
              <a:buClr>
                <a:srgbClr val="000000"/>
              </a:buClr>
              <a:buSzPts val="4000"/>
              <a:buFont typeface="Arimo"/>
              <a:buNone/>
              <a:defRPr b="1" i="0" sz="4000" u="none" cap="none" strike="noStrike">
                <a:solidFill>
                  <a:srgbClr val="000000"/>
                </a:solidFill>
                <a:latin typeface="Arimo"/>
                <a:ea typeface="Arimo"/>
                <a:cs typeface="Arimo"/>
                <a:sym typeface="Arimo"/>
              </a:defRPr>
            </a:lvl9pPr>
          </a:lstStyle>
          <a:p/>
        </p:txBody>
      </p:sp>
      <p:sp>
        <p:nvSpPr>
          <p:cNvPr id="7" name="Google Shape;7;p15"/>
          <p:cNvSpPr/>
          <p:nvPr/>
        </p:nvSpPr>
        <p:spPr>
          <a:xfrm>
            <a:off x="0" y="990550"/>
            <a:ext cx="24384000" cy="279401"/>
          </a:xfrm>
          <a:prstGeom prst="rect">
            <a:avLst/>
          </a:prstGeom>
          <a:solidFill>
            <a:srgbClr val="F7AE4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8" name="Google Shape;8;p15"/>
          <p:cNvSpPr txBox="1"/>
          <p:nvPr/>
        </p:nvSpPr>
        <p:spPr>
          <a:xfrm>
            <a:off x="1295400" y="12955885"/>
            <a:ext cx="5702797" cy="429261"/>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2600"/>
              <a:buFont typeface="Aleo"/>
              <a:buNone/>
            </a:pPr>
            <a:r>
              <a:t/>
            </a:r>
            <a:endParaRPr b="0" i="0" sz="2600" u="none" cap="none" strike="noStrike">
              <a:solidFill>
                <a:srgbClr val="000000"/>
              </a:solidFill>
              <a:latin typeface="Arial"/>
              <a:ea typeface="Arial"/>
              <a:cs typeface="Arial"/>
              <a:sym typeface="Arial"/>
            </a:endParaRPr>
          </a:p>
        </p:txBody>
      </p:sp>
      <p:pic>
        <p:nvPicPr>
          <p:cNvPr descr="Lexington_District_One_Full_Legal_Logo_PMS 647.jpg" id="9" name="Google Shape;9;p15"/>
          <p:cNvPicPr preferRelativeResize="0"/>
          <p:nvPr/>
        </p:nvPicPr>
        <p:blipFill rotWithShape="1">
          <a:blip r:embed="rId1">
            <a:alphaModFix/>
          </a:blip>
          <a:srcRect b="0" l="0" r="0" t="0"/>
          <a:stretch/>
        </p:blipFill>
        <p:spPr>
          <a:xfrm>
            <a:off x="20747690" y="11894913"/>
            <a:ext cx="3153711" cy="1589127"/>
          </a:xfrm>
          <a:prstGeom prst="rect">
            <a:avLst/>
          </a:prstGeom>
          <a:noFill/>
          <a:ln>
            <a:noFill/>
          </a:ln>
        </p:spPr>
      </p:pic>
      <p:sp>
        <p:nvSpPr>
          <p:cNvPr id="10" name="Google Shape;10;p15"/>
          <p:cNvSpPr txBox="1"/>
          <p:nvPr>
            <p:ph type="title"/>
          </p:nvPr>
        </p:nvSpPr>
        <p:spPr>
          <a:xfrm>
            <a:off x="1295400" y="1620698"/>
            <a:ext cx="21869400" cy="1696244"/>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0000"/>
              </a:buClr>
              <a:buSzPts val="10000"/>
              <a:buFont typeface="Aleo"/>
              <a:buNone/>
              <a:defRPr b="1" i="0" sz="10000" u="none" cap="none" strike="noStrike">
                <a:solidFill>
                  <a:srgbClr val="000000"/>
                </a:solidFill>
                <a:latin typeface="Aleo"/>
                <a:ea typeface="Aleo"/>
                <a:cs typeface="Aleo"/>
                <a:sym typeface="Aleo"/>
              </a:defRPr>
            </a:lvl1pPr>
            <a:lvl2pPr lvl="1"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2pPr>
            <a:lvl3pPr lvl="2"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3pPr>
            <a:lvl4pPr lvl="3"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4pPr>
            <a:lvl5pPr lvl="4"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5pPr>
            <a:lvl6pPr lvl="5"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6pPr>
            <a:lvl7pPr lvl="6"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7pPr>
            <a:lvl8pPr lvl="7"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8pPr>
            <a:lvl9pPr lvl="8" marR="0" rtl="0" algn="l">
              <a:lnSpc>
                <a:spcPct val="80000"/>
              </a:lnSpc>
              <a:spcBef>
                <a:spcPts val="0"/>
              </a:spcBef>
              <a:spcAft>
                <a:spcPts val="0"/>
              </a:spcAft>
              <a:buClr>
                <a:srgbClr val="000000"/>
              </a:buClr>
              <a:buSzPts val="10000"/>
              <a:buFont typeface="Arial"/>
              <a:buNone/>
              <a:defRPr b="1" i="0" sz="100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jpg"/><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
          <p:cNvSpPr txBox="1"/>
          <p:nvPr>
            <p:ph idx="4294967295" type="ctrTitle"/>
          </p:nvPr>
        </p:nvSpPr>
        <p:spPr>
          <a:xfrm>
            <a:off x="1159549" y="4508500"/>
            <a:ext cx="21869400" cy="4698900"/>
          </a:xfrm>
          <a:prstGeom prst="rect">
            <a:avLst/>
          </a:prstGeom>
          <a:noFill/>
          <a:ln>
            <a:noFill/>
          </a:ln>
        </p:spPr>
        <p:txBody>
          <a:bodyPr anchorCtr="0" anchor="ctr" bIns="50800" lIns="50800" spcFirstLastPara="1" rIns="50800" wrap="square" tIns="50800">
            <a:normAutofit/>
          </a:bodyPr>
          <a:lstStyle/>
          <a:p>
            <a:pPr indent="0" lvl="0" marL="0" marR="0" rtl="0" algn="l">
              <a:lnSpc>
                <a:spcPct val="80000"/>
              </a:lnSpc>
              <a:spcBef>
                <a:spcPts val="0"/>
              </a:spcBef>
              <a:spcAft>
                <a:spcPts val="0"/>
              </a:spcAft>
              <a:buClr>
                <a:srgbClr val="000000"/>
              </a:buClr>
              <a:buSzPts val="13300"/>
              <a:buFont typeface="Aleo"/>
              <a:buNone/>
            </a:pPr>
            <a:r>
              <a:rPr b="1" i="0" lang="en-US" sz="15000" u="none" cap="none" strike="noStrike">
                <a:solidFill>
                  <a:srgbClr val="000000"/>
                </a:solidFill>
                <a:latin typeface="Aleo"/>
                <a:ea typeface="Aleo"/>
                <a:cs typeface="Aleo"/>
                <a:sym typeface="Aleo"/>
              </a:rPr>
              <a:t>Operations Update</a:t>
            </a:r>
            <a:endParaRPr b="1" i="0" sz="15000" u="none" cap="none" strike="noStrike">
              <a:solidFill>
                <a:srgbClr val="000000"/>
              </a:solidFill>
              <a:latin typeface="Aleo"/>
              <a:ea typeface="Aleo"/>
              <a:cs typeface="Aleo"/>
              <a:sym typeface="Aleo"/>
            </a:endParaRPr>
          </a:p>
        </p:txBody>
      </p:sp>
      <p:sp>
        <p:nvSpPr>
          <p:cNvPr id="91" name="Google Shape;91;p1"/>
          <p:cNvSpPr txBox="1"/>
          <p:nvPr>
            <p:ph idx="4294967295" type="subTitle"/>
          </p:nvPr>
        </p:nvSpPr>
        <p:spPr>
          <a:xfrm>
            <a:off x="1257299" y="7805201"/>
            <a:ext cx="21869400" cy="1402200"/>
          </a:xfrm>
          <a:prstGeom prst="rect">
            <a:avLst/>
          </a:prstGeom>
          <a:noFill/>
          <a:ln>
            <a:noFill/>
          </a:ln>
        </p:spPr>
        <p:txBody>
          <a:bodyPr anchorCtr="0" anchor="ctr" bIns="50800" lIns="50800" spcFirstLastPara="1" rIns="50800" wrap="square" tIns="50800">
            <a:normAutofit/>
          </a:bodyPr>
          <a:lstStyle/>
          <a:p>
            <a:pPr indent="0" lvl="0" marL="0" marR="0" rtl="0" algn="l">
              <a:lnSpc>
                <a:spcPct val="100000"/>
              </a:lnSpc>
              <a:spcBef>
                <a:spcPts val="0"/>
              </a:spcBef>
              <a:spcAft>
                <a:spcPts val="0"/>
              </a:spcAft>
              <a:buClr>
                <a:srgbClr val="000000"/>
              </a:buClr>
              <a:buSzPts val="3500"/>
              <a:buFont typeface="Arimo"/>
              <a:buNone/>
            </a:pPr>
            <a:r>
              <a:rPr b="1" i="0" lang="en-US" sz="5100" u="none" cap="none" strike="noStrike">
                <a:solidFill>
                  <a:srgbClr val="000000"/>
                </a:solidFill>
                <a:latin typeface="Arimo"/>
                <a:ea typeface="Arimo"/>
                <a:cs typeface="Arimo"/>
                <a:sym typeface="Arimo"/>
              </a:rPr>
              <a:t>February 15, 2022</a:t>
            </a:r>
            <a:endParaRPr b="1" i="0" sz="5100" u="none" cap="none" strike="noStrike">
              <a:solidFill>
                <a:srgbClr val="000000"/>
              </a:solidFill>
              <a:latin typeface="Arimo"/>
              <a:ea typeface="Arimo"/>
              <a:cs typeface="Arimo"/>
              <a:sym typeface="Arimo"/>
            </a:endParaRPr>
          </a:p>
        </p:txBody>
      </p:sp>
      <p:pic>
        <p:nvPicPr>
          <p:cNvPr id="92" name="Google Shape;92;p1"/>
          <p:cNvPicPr preferRelativeResize="0"/>
          <p:nvPr/>
        </p:nvPicPr>
        <p:blipFill rotWithShape="1">
          <a:blip r:embed="rId3">
            <a:alphaModFix/>
          </a:blip>
          <a:srcRect b="0" l="0" r="0" t="0"/>
          <a:stretch/>
        </p:blipFill>
        <p:spPr>
          <a:xfrm>
            <a:off x="1298349" y="10856119"/>
            <a:ext cx="3853636" cy="1938543"/>
          </a:xfrm>
          <a:prstGeom prst="rect">
            <a:avLst/>
          </a:prstGeom>
          <a:noFill/>
          <a:ln>
            <a:noFill/>
          </a:ln>
        </p:spPr>
      </p:pic>
      <p:pic>
        <p:nvPicPr>
          <p:cNvPr id="93" name="Google Shape;93;p1"/>
          <p:cNvPicPr preferRelativeResize="0"/>
          <p:nvPr/>
        </p:nvPicPr>
        <p:blipFill rotWithShape="1">
          <a:blip r:embed="rId4">
            <a:alphaModFix/>
          </a:blip>
          <a:srcRect b="0" l="0" r="0" t="0"/>
          <a:stretch/>
        </p:blipFill>
        <p:spPr>
          <a:xfrm>
            <a:off x="5740175" y="10884443"/>
            <a:ext cx="5276850" cy="19102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114e704ec66_0_90"/>
          <p:cNvSpPr txBox="1"/>
          <p:nvPr>
            <p:ph type="title"/>
          </p:nvPr>
        </p:nvSpPr>
        <p:spPr>
          <a:xfrm>
            <a:off x="1257300" y="1400248"/>
            <a:ext cx="21869400" cy="16962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Middle School</a:t>
            </a:r>
            <a:endParaRPr sz="7200"/>
          </a:p>
        </p:txBody>
      </p:sp>
      <p:pic>
        <p:nvPicPr>
          <p:cNvPr id="145" name="Google Shape;145;g114e704ec66_0_90"/>
          <p:cNvPicPr preferRelativeResize="0"/>
          <p:nvPr/>
        </p:nvPicPr>
        <p:blipFill rotWithShape="1">
          <a:blip r:embed="rId3">
            <a:alphaModFix/>
          </a:blip>
          <a:srcRect b="0" l="0" r="0" t="0"/>
          <a:stretch/>
        </p:blipFill>
        <p:spPr>
          <a:xfrm>
            <a:off x="4454050" y="2782773"/>
            <a:ext cx="15475907" cy="10314752"/>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114e704ec66_0_22"/>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High School</a:t>
            </a:r>
            <a:endParaRPr sz="7200"/>
          </a:p>
        </p:txBody>
      </p:sp>
      <p:pic>
        <p:nvPicPr>
          <p:cNvPr id="151" name="Google Shape;151;g114e704ec66_0_22"/>
          <p:cNvPicPr preferRelativeResize="0"/>
          <p:nvPr/>
        </p:nvPicPr>
        <p:blipFill rotWithShape="1">
          <a:blip r:embed="rId3">
            <a:alphaModFix/>
          </a:blip>
          <a:srcRect b="0" l="0" r="0" t="0"/>
          <a:stretch/>
        </p:blipFill>
        <p:spPr>
          <a:xfrm>
            <a:off x="3992000" y="2356625"/>
            <a:ext cx="16400000" cy="1093065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14e704ec66_0_31"/>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High School</a:t>
            </a:r>
            <a:endParaRPr sz="7200"/>
          </a:p>
        </p:txBody>
      </p:sp>
      <p:pic>
        <p:nvPicPr>
          <p:cNvPr id="157" name="Google Shape;157;g114e704ec66_0_31"/>
          <p:cNvPicPr preferRelativeResize="0"/>
          <p:nvPr/>
        </p:nvPicPr>
        <p:blipFill rotWithShape="1">
          <a:blip r:embed="rId3">
            <a:alphaModFix/>
          </a:blip>
          <a:srcRect b="0" l="0" r="0" t="17437"/>
          <a:stretch/>
        </p:blipFill>
        <p:spPr>
          <a:xfrm>
            <a:off x="4132300" y="2804225"/>
            <a:ext cx="15697801" cy="9720399"/>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14e704ec66_0_68"/>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High School</a:t>
            </a:r>
            <a:endParaRPr sz="7200"/>
          </a:p>
        </p:txBody>
      </p:sp>
      <p:pic>
        <p:nvPicPr>
          <p:cNvPr id="163" name="Google Shape;163;g114e704ec66_0_68"/>
          <p:cNvPicPr preferRelativeResize="0"/>
          <p:nvPr/>
        </p:nvPicPr>
        <p:blipFill rotWithShape="1">
          <a:blip r:embed="rId3">
            <a:alphaModFix/>
          </a:blip>
          <a:srcRect b="0" l="0" r="0" t="18520"/>
          <a:stretch/>
        </p:blipFill>
        <p:spPr>
          <a:xfrm>
            <a:off x="4238788" y="2837825"/>
            <a:ext cx="15906426" cy="9720399"/>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1152825f3d6_0_19"/>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High School</a:t>
            </a:r>
            <a:endParaRPr sz="7200"/>
          </a:p>
        </p:txBody>
      </p:sp>
      <p:pic>
        <p:nvPicPr>
          <p:cNvPr id="169" name="Google Shape;169;g1152825f3d6_0_19"/>
          <p:cNvPicPr preferRelativeResize="0"/>
          <p:nvPr/>
        </p:nvPicPr>
        <p:blipFill rotWithShape="1">
          <a:blip r:embed="rId3">
            <a:alphaModFix/>
          </a:blip>
          <a:srcRect b="0" l="0" r="0" t="0"/>
          <a:stretch/>
        </p:blipFill>
        <p:spPr>
          <a:xfrm>
            <a:off x="4955700" y="2496049"/>
            <a:ext cx="14472597" cy="10854448"/>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114e704ec66_0_36"/>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Carolina Springs Middle</a:t>
            </a:r>
            <a:endParaRPr sz="7200"/>
          </a:p>
        </p:txBody>
      </p:sp>
      <p:pic>
        <p:nvPicPr>
          <p:cNvPr id="175" name="Google Shape;175;g114e704ec66_0_36"/>
          <p:cNvPicPr preferRelativeResize="0"/>
          <p:nvPr/>
        </p:nvPicPr>
        <p:blipFill rotWithShape="1">
          <a:blip r:embed="rId3">
            <a:alphaModFix/>
          </a:blip>
          <a:srcRect b="0" l="0" r="0" t="21457"/>
          <a:stretch/>
        </p:blipFill>
        <p:spPr>
          <a:xfrm>
            <a:off x="3579100" y="2556750"/>
            <a:ext cx="17542523" cy="9183174"/>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1152825f3d6_0_28"/>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Carolina Springs Middle</a:t>
            </a:r>
            <a:endParaRPr sz="7200"/>
          </a:p>
        </p:txBody>
      </p:sp>
      <p:pic>
        <p:nvPicPr>
          <p:cNvPr id="181" name="Google Shape;181;g1152825f3d6_0_28"/>
          <p:cNvPicPr preferRelativeResize="0"/>
          <p:nvPr/>
        </p:nvPicPr>
        <p:blipFill rotWithShape="1">
          <a:blip r:embed="rId3">
            <a:alphaModFix/>
          </a:blip>
          <a:srcRect b="21421" l="0" r="0" t="23311"/>
          <a:stretch/>
        </p:blipFill>
        <p:spPr>
          <a:xfrm>
            <a:off x="1782050" y="2871350"/>
            <a:ext cx="21061376" cy="872992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114e704ec66_0_40"/>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Carolina Springs Middle</a:t>
            </a:r>
            <a:endParaRPr sz="7200"/>
          </a:p>
        </p:txBody>
      </p:sp>
      <p:pic>
        <p:nvPicPr>
          <p:cNvPr id="187" name="Google Shape;187;g114e704ec66_0_40"/>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114e704ec66_0_52"/>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Transportation Facility</a:t>
            </a:r>
            <a:endParaRPr sz="7200"/>
          </a:p>
        </p:txBody>
      </p:sp>
      <p:pic>
        <p:nvPicPr>
          <p:cNvPr id="193" name="Google Shape;193;g114e704ec66_0_52"/>
          <p:cNvPicPr preferRelativeResize="0"/>
          <p:nvPr/>
        </p:nvPicPr>
        <p:blipFill rotWithShape="1">
          <a:blip r:embed="rId3">
            <a:alphaModFix/>
          </a:blip>
          <a:srcRect b="0" l="0" r="0" t="0"/>
          <a:stretch/>
        </p:blipFill>
        <p:spPr>
          <a:xfrm>
            <a:off x="4049175" y="2416199"/>
            <a:ext cx="16285650" cy="10854449"/>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114e704ec66_0_56"/>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Transportation Facility</a:t>
            </a:r>
            <a:endParaRPr sz="7200"/>
          </a:p>
        </p:txBody>
      </p:sp>
      <p:pic>
        <p:nvPicPr>
          <p:cNvPr id="199" name="Google Shape;199;g114e704ec66_0_56"/>
          <p:cNvPicPr preferRelativeResize="0"/>
          <p:nvPr/>
        </p:nvPicPr>
        <p:blipFill rotWithShape="1">
          <a:blip r:embed="rId3">
            <a:alphaModFix/>
          </a:blip>
          <a:srcRect b="0" l="0" r="0" t="6305"/>
          <a:stretch/>
        </p:blipFill>
        <p:spPr>
          <a:xfrm>
            <a:off x="4049175" y="2636350"/>
            <a:ext cx="16285650" cy="101704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1295400" y="5404408"/>
            <a:ext cx="21869400" cy="2881785"/>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0000"/>
              </a:buClr>
              <a:buSzPts val="10200"/>
              <a:buFont typeface="Aleo"/>
              <a:buNone/>
            </a:pPr>
            <a:r>
              <a:rPr lang="en-US" sz="15000"/>
              <a:t>Capital Project Update</a:t>
            </a:r>
            <a:endParaRPr sz="15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152825f3d6_0_0"/>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05" name="Google Shape;205;g1152825f3d6_0_0"/>
          <p:cNvPicPr preferRelativeResize="0"/>
          <p:nvPr/>
        </p:nvPicPr>
        <p:blipFill rotWithShape="1">
          <a:blip r:embed="rId3">
            <a:alphaModFix/>
          </a:blip>
          <a:srcRect b="0" l="0" r="0" t="0"/>
          <a:stretch/>
        </p:blipFill>
        <p:spPr>
          <a:xfrm>
            <a:off x="4675075" y="2336300"/>
            <a:ext cx="15033851" cy="1127540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122eca11c3_0_20"/>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11" name="Google Shape;211;g1122eca11c3_0_20"/>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1122eca11c3_0_24"/>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17" name="Google Shape;217;g1122eca11c3_0_24"/>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1122eca11c3_0_28"/>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23" name="Google Shape;223;g1122eca11c3_0_28"/>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122eca11c3_0_36"/>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29" name="Google Shape;229;g1122eca11c3_0_36"/>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1122eca11c3_0_41"/>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White Knoll High School</a:t>
            </a:r>
            <a:endParaRPr sz="7200"/>
          </a:p>
        </p:txBody>
      </p:sp>
      <p:pic>
        <p:nvPicPr>
          <p:cNvPr id="235" name="Google Shape;235;g1122eca11c3_0_41"/>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14e704ec66_0_60"/>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41" name="Google Shape;241;g114e704ec66_0_60"/>
          <p:cNvPicPr preferRelativeResize="0"/>
          <p:nvPr/>
        </p:nvPicPr>
        <p:blipFill rotWithShape="1">
          <a:blip r:embed="rId3">
            <a:alphaModFix/>
          </a:blip>
          <a:srcRect b="0" l="0" r="0" t="0"/>
          <a:stretch/>
        </p:blipFill>
        <p:spPr>
          <a:xfrm>
            <a:off x="1777025" y="2469450"/>
            <a:ext cx="18743725" cy="105433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114e704ec66_0_82"/>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47" name="Google Shape;247;g114e704ec66_0_82"/>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114e704ec66_0_86"/>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53" name="Google Shape;253;g114e704ec66_0_86"/>
          <p:cNvPicPr preferRelativeResize="0"/>
          <p:nvPr/>
        </p:nvPicPr>
        <p:blipFill rotWithShape="1">
          <a:blip r:embed="rId3">
            <a:alphaModFix/>
          </a:blip>
          <a:srcRect b="0" l="0" r="0" t="0"/>
          <a:stretch/>
        </p:blipFill>
        <p:spPr>
          <a:xfrm>
            <a:off x="4955700" y="25567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114e704ec66_0_64"/>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59" name="Google Shape;259;g114e704ec66_0_64"/>
          <p:cNvPicPr preferRelativeResize="0"/>
          <p:nvPr/>
        </p:nvPicPr>
        <p:blipFill rotWithShape="1">
          <a:blip r:embed="rId3">
            <a:alphaModFix/>
          </a:blip>
          <a:srcRect b="0" l="0" r="0" t="0"/>
          <a:stretch/>
        </p:blipFill>
        <p:spPr>
          <a:xfrm>
            <a:off x="4955700" y="238954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8"/>
          <p:cNvSpPr txBox="1"/>
          <p:nvPr>
            <p:ph type="title"/>
          </p:nvPr>
        </p:nvSpPr>
        <p:spPr>
          <a:xfrm>
            <a:off x="1295400" y="1620698"/>
            <a:ext cx="21869400" cy="1696244"/>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a:t>WKHS Tennis Court Resurfacing</a:t>
            </a:r>
            <a:endParaRPr/>
          </a:p>
        </p:txBody>
      </p:sp>
      <p:pic>
        <p:nvPicPr>
          <p:cNvPr id="104" name="Google Shape;104;p8"/>
          <p:cNvPicPr preferRelativeResize="0"/>
          <p:nvPr/>
        </p:nvPicPr>
        <p:blipFill rotWithShape="1">
          <a:blip r:embed="rId3">
            <a:alphaModFix/>
          </a:blip>
          <a:srcRect b="0" l="0" r="0" t="0"/>
          <a:stretch/>
        </p:blipFill>
        <p:spPr>
          <a:xfrm>
            <a:off x="2762413" y="3316950"/>
            <a:ext cx="17364026" cy="9767275"/>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1122eca11c3_0_13"/>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65" name="Google Shape;265;g1122eca11c3_0_13"/>
          <p:cNvPicPr preferRelativeResize="0"/>
          <p:nvPr/>
        </p:nvPicPr>
        <p:blipFill rotWithShape="1">
          <a:blip r:embed="rId3">
            <a:alphaModFix/>
          </a:blip>
          <a:srcRect b="0" l="0" r="0" t="0"/>
          <a:stretch/>
        </p:blipFill>
        <p:spPr>
          <a:xfrm>
            <a:off x="4822550" y="2416199"/>
            <a:ext cx="14472602" cy="108544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1122eca11c3_0_48"/>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71" name="Google Shape;271;g1122eca11c3_0_48"/>
          <p:cNvPicPr preferRelativeResize="0"/>
          <p:nvPr/>
        </p:nvPicPr>
        <p:blipFill rotWithShape="1">
          <a:blip r:embed="rId3">
            <a:alphaModFix/>
          </a:blip>
          <a:srcRect b="0" l="0" r="0" t="0"/>
          <a:stretch/>
        </p:blipFill>
        <p:spPr>
          <a:xfrm>
            <a:off x="725025" y="2556749"/>
            <a:ext cx="8140839" cy="10854451"/>
          </a:xfrm>
          <a:prstGeom prst="rect">
            <a:avLst/>
          </a:prstGeom>
          <a:noFill/>
          <a:ln cap="flat" cmpd="sng" w="19050">
            <a:solidFill>
              <a:srgbClr val="000000"/>
            </a:solidFill>
            <a:prstDash val="solid"/>
            <a:round/>
            <a:headEnd len="sm" w="sm" type="none"/>
            <a:tailEnd len="sm" w="sm" type="none"/>
          </a:ln>
        </p:spPr>
      </p:pic>
      <p:pic>
        <p:nvPicPr>
          <p:cNvPr id="272" name="Google Shape;272;g1122eca11c3_0_48"/>
          <p:cNvPicPr preferRelativeResize="0"/>
          <p:nvPr/>
        </p:nvPicPr>
        <p:blipFill rotWithShape="1">
          <a:blip r:embed="rId4">
            <a:alphaModFix/>
          </a:blip>
          <a:srcRect b="0" l="0" r="0" t="0"/>
          <a:stretch/>
        </p:blipFill>
        <p:spPr>
          <a:xfrm>
            <a:off x="9590289" y="2556749"/>
            <a:ext cx="14472597" cy="10854448"/>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152825f3d6_0_5"/>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78" name="Google Shape;278;g1152825f3d6_0_5"/>
          <p:cNvPicPr preferRelativeResize="0"/>
          <p:nvPr/>
        </p:nvPicPr>
        <p:blipFill>
          <a:blip r:embed="rId3">
            <a:alphaModFix/>
          </a:blip>
          <a:stretch>
            <a:fillRect/>
          </a:stretch>
        </p:blipFill>
        <p:spPr>
          <a:xfrm>
            <a:off x="4837588" y="2556750"/>
            <a:ext cx="14708823" cy="110316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52825f3d6_0_13"/>
          <p:cNvSpPr txBox="1"/>
          <p:nvPr>
            <p:ph type="title"/>
          </p:nvPr>
        </p:nvSpPr>
        <p:spPr>
          <a:xfrm>
            <a:off x="1257300" y="1400249"/>
            <a:ext cx="21869400" cy="1156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Lakeside Middle</a:t>
            </a:r>
            <a:endParaRPr sz="7200"/>
          </a:p>
        </p:txBody>
      </p:sp>
      <p:pic>
        <p:nvPicPr>
          <p:cNvPr id="284" name="Google Shape;284;g1152825f3d6_0_13"/>
          <p:cNvPicPr preferRelativeResize="0"/>
          <p:nvPr/>
        </p:nvPicPr>
        <p:blipFill rotWithShape="1">
          <a:blip r:embed="rId3">
            <a:alphaModFix/>
          </a:blip>
          <a:srcRect b="0" l="0" r="0" t="0"/>
          <a:stretch/>
        </p:blipFill>
        <p:spPr>
          <a:xfrm>
            <a:off x="4955700" y="2556749"/>
            <a:ext cx="14472597" cy="10854448"/>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4"/>
          <p:cNvSpPr txBox="1"/>
          <p:nvPr/>
        </p:nvSpPr>
        <p:spPr>
          <a:xfrm>
            <a:off x="4174350" y="11532075"/>
            <a:ext cx="16035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400"/>
              <a:buFont typeface="Arial"/>
              <a:buNone/>
            </a:pPr>
            <a:r>
              <a:rPr b="0" i="0" lang="en-US" sz="6400" u="sng" cap="none" strike="noStrike">
                <a:solidFill>
                  <a:schemeClr val="dk1"/>
                </a:solidFill>
                <a:latin typeface="Aleo"/>
                <a:ea typeface="Aleo"/>
                <a:cs typeface="Aleo"/>
                <a:sym typeface="Aleo"/>
              </a:rPr>
              <a:t>https://www.lexington1.net/Building-Plan</a:t>
            </a:r>
            <a:endParaRPr b="0" i="0" sz="6400" u="sng" cap="none" strike="noStrike">
              <a:solidFill>
                <a:schemeClr val="dk1"/>
              </a:solidFill>
              <a:latin typeface="Aleo"/>
              <a:ea typeface="Aleo"/>
              <a:cs typeface="Aleo"/>
              <a:sym typeface="Ale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114e704ec66_0_0"/>
          <p:cNvSpPr txBox="1"/>
          <p:nvPr>
            <p:ph type="title"/>
          </p:nvPr>
        </p:nvSpPr>
        <p:spPr>
          <a:xfrm>
            <a:off x="1295400" y="1620698"/>
            <a:ext cx="21869400" cy="16962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a:t>RBHS Tennis Court Resurfacing</a:t>
            </a:r>
            <a:endParaRPr/>
          </a:p>
        </p:txBody>
      </p:sp>
      <p:pic>
        <p:nvPicPr>
          <p:cNvPr id="110" name="Google Shape;110;g114e704ec66_0_0"/>
          <p:cNvPicPr preferRelativeResize="0"/>
          <p:nvPr/>
        </p:nvPicPr>
        <p:blipFill rotWithShape="1">
          <a:blip r:embed="rId3">
            <a:alphaModFix/>
          </a:blip>
          <a:srcRect b="0" l="0" r="0" t="20552"/>
          <a:stretch/>
        </p:blipFill>
        <p:spPr>
          <a:xfrm>
            <a:off x="4184038" y="3216175"/>
            <a:ext cx="16015923" cy="9543498"/>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114e704ec66_0_4"/>
          <p:cNvSpPr txBox="1"/>
          <p:nvPr>
            <p:ph type="title"/>
          </p:nvPr>
        </p:nvSpPr>
        <p:spPr>
          <a:xfrm>
            <a:off x="1295400" y="1620698"/>
            <a:ext cx="21869400" cy="16962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a:t>OGES Parking Lot Resurfacing</a:t>
            </a:r>
            <a:endParaRPr/>
          </a:p>
        </p:txBody>
      </p:sp>
      <p:pic>
        <p:nvPicPr>
          <p:cNvPr id="116" name="Google Shape;116;g114e704ec66_0_4"/>
          <p:cNvPicPr preferRelativeResize="0"/>
          <p:nvPr/>
        </p:nvPicPr>
        <p:blipFill rotWithShape="1">
          <a:blip r:embed="rId3">
            <a:alphaModFix/>
          </a:blip>
          <a:srcRect b="0" l="0" r="0" t="0"/>
          <a:stretch/>
        </p:blipFill>
        <p:spPr>
          <a:xfrm>
            <a:off x="4454749" y="3076100"/>
            <a:ext cx="15474499" cy="103138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4"/>
          <p:cNvSpPr txBox="1"/>
          <p:nvPr>
            <p:ph type="title"/>
          </p:nvPr>
        </p:nvSpPr>
        <p:spPr>
          <a:xfrm>
            <a:off x="1295400" y="1420950"/>
            <a:ext cx="21869400" cy="14955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6600"/>
              <a:t>Upcoming Projects</a:t>
            </a:r>
            <a:endParaRPr sz="6600"/>
          </a:p>
        </p:txBody>
      </p:sp>
      <p:sp>
        <p:nvSpPr>
          <p:cNvPr id="122" name="Google Shape;122;p4"/>
          <p:cNvSpPr txBox="1"/>
          <p:nvPr>
            <p:ph idx="3" type="body"/>
          </p:nvPr>
        </p:nvSpPr>
        <p:spPr>
          <a:xfrm>
            <a:off x="1361975" y="2743200"/>
            <a:ext cx="21869400" cy="9281700"/>
          </a:xfrm>
          <a:prstGeom prst="rect">
            <a:avLst/>
          </a:prstGeom>
          <a:noFill/>
          <a:ln>
            <a:noFill/>
          </a:ln>
        </p:spPr>
        <p:txBody>
          <a:bodyPr anchorCtr="0" anchor="t" bIns="50800" lIns="50800" spcFirstLastPara="1" rIns="50800" wrap="square" tIns="50800">
            <a:noAutofit/>
          </a:bodyPr>
          <a:lstStyle/>
          <a:p>
            <a:pPr indent="-571500" lvl="0" marL="571500" marR="0" rtl="0" algn="l">
              <a:lnSpc>
                <a:spcPct val="100000"/>
              </a:lnSpc>
              <a:spcBef>
                <a:spcPts val="0"/>
              </a:spcBef>
              <a:spcAft>
                <a:spcPts val="0"/>
              </a:spcAft>
              <a:buClr>
                <a:srgbClr val="166598"/>
              </a:buClr>
              <a:buSzPts val="4200"/>
              <a:buFont typeface="Merriweather Sans"/>
              <a:buChar char="►"/>
            </a:pPr>
            <a:r>
              <a:rPr lang="en-US" sz="4200"/>
              <a:t>Gilbert Middle HVAC (Summer 2022)</a:t>
            </a:r>
            <a:endParaRPr sz="4200"/>
          </a:p>
          <a:p>
            <a:pPr indent="-571500" lvl="0" marL="571500" marR="0" rtl="0" algn="l">
              <a:lnSpc>
                <a:spcPct val="100000"/>
              </a:lnSpc>
              <a:spcBef>
                <a:spcPts val="3300"/>
              </a:spcBef>
              <a:spcAft>
                <a:spcPts val="0"/>
              </a:spcAft>
              <a:buClr>
                <a:srgbClr val="166598"/>
              </a:buClr>
              <a:buSzPts val="4200"/>
              <a:buFont typeface="Merriweather Sans"/>
              <a:buChar char="►"/>
            </a:pPr>
            <a:r>
              <a:rPr lang="en-US" sz="4200"/>
              <a:t>Lake Murray Roofing/HVAC (Summer 2022)</a:t>
            </a:r>
            <a:endParaRPr sz="4200"/>
          </a:p>
          <a:p>
            <a:pPr indent="-571500" lvl="0" marL="571500" marR="0" rtl="0" algn="l">
              <a:lnSpc>
                <a:spcPct val="100000"/>
              </a:lnSpc>
              <a:spcBef>
                <a:spcPts val="3300"/>
              </a:spcBef>
              <a:spcAft>
                <a:spcPts val="0"/>
              </a:spcAft>
              <a:buClr>
                <a:srgbClr val="166598"/>
              </a:buClr>
              <a:buSzPts val="4200"/>
              <a:buFont typeface="Merriweather Sans"/>
              <a:buChar char="►"/>
            </a:pPr>
            <a:r>
              <a:rPr lang="en-US" sz="4200"/>
              <a:t>Gilbert High and Pelion High tennis court resurfacing (Spring 2022)</a:t>
            </a:r>
            <a:endParaRPr sz="4200"/>
          </a:p>
          <a:p>
            <a:pPr indent="-571500" lvl="0" marL="571500" marR="0" rtl="0" algn="l">
              <a:lnSpc>
                <a:spcPct val="100000"/>
              </a:lnSpc>
              <a:spcBef>
                <a:spcPts val="3300"/>
              </a:spcBef>
              <a:spcAft>
                <a:spcPts val="0"/>
              </a:spcAft>
              <a:buSzPts val="4200"/>
              <a:buChar char="►"/>
            </a:pPr>
            <a:r>
              <a:rPr lang="en-US" sz="4200"/>
              <a:t>Gilbert High and Pelion High cafeteria furniture replacement (Spring 2022)</a:t>
            </a:r>
            <a:endParaRPr sz="4200"/>
          </a:p>
          <a:p>
            <a:pPr indent="-571500" lvl="0" marL="571500" marR="0" rtl="0" algn="l">
              <a:lnSpc>
                <a:spcPct val="100000"/>
              </a:lnSpc>
              <a:spcBef>
                <a:spcPts val="3300"/>
              </a:spcBef>
              <a:spcAft>
                <a:spcPts val="0"/>
              </a:spcAft>
              <a:buClr>
                <a:srgbClr val="166598"/>
              </a:buClr>
              <a:buSzPts val="4200"/>
              <a:buFont typeface="Merriweather Sans"/>
              <a:buChar char="►"/>
            </a:pPr>
            <a:r>
              <a:rPr lang="en-US" sz="4200"/>
              <a:t>Lexington High and White Knoll High gym bleacher repair (Spring 2022)</a:t>
            </a:r>
            <a:endParaRPr sz="4200"/>
          </a:p>
          <a:p>
            <a:pPr indent="-571500" lvl="0" marL="571500" marR="0" rtl="0" algn="l">
              <a:lnSpc>
                <a:spcPct val="100000"/>
              </a:lnSpc>
              <a:spcBef>
                <a:spcPts val="3300"/>
              </a:spcBef>
              <a:spcAft>
                <a:spcPts val="0"/>
              </a:spcAft>
              <a:buSzPts val="4200"/>
              <a:buChar char="►"/>
            </a:pPr>
            <a:r>
              <a:rPr lang="en-US" sz="4200"/>
              <a:t>Lexington Elementary exterior door and parking lot resurfacing (Spring 2022)</a:t>
            </a:r>
            <a:endParaRPr sz="4200"/>
          </a:p>
          <a:p>
            <a:pPr indent="-571500" lvl="0" marL="571500" marR="0" rtl="0" algn="l">
              <a:lnSpc>
                <a:spcPct val="100000"/>
              </a:lnSpc>
              <a:spcBef>
                <a:spcPts val="3300"/>
              </a:spcBef>
              <a:spcAft>
                <a:spcPts val="0"/>
              </a:spcAft>
              <a:buSzPts val="4200"/>
              <a:buChar char="►"/>
            </a:pPr>
            <a:r>
              <a:rPr lang="en-US" sz="4200"/>
              <a:t>White Knoll Middle kitchen water heater replacement (Spring 2022)</a:t>
            </a:r>
            <a:endParaRPr sz="4200"/>
          </a:p>
          <a:p>
            <a:pPr indent="-571500" lvl="0" marL="571500" marR="0" rtl="0" algn="l">
              <a:lnSpc>
                <a:spcPct val="100000"/>
              </a:lnSpc>
              <a:spcBef>
                <a:spcPts val="3300"/>
              </a:spcBef>
              <a:spcAft>
                <a:spcPts val="0"/>
              </a:spcAft>
              <a:buSzPts val="4200"/>
              <a:buChar char="►"/>
            </a:pPr>
            <a:r>
              <a:rPr lang="en-US" sz="4200"/>
              <a:t>Track paving (CSMS, MGMS, PHMS) - (Spring/Summer 2022)</a:t>
            </a:r>
            <a:endParaRPr sz="4200"/>
          </a:p>
          <a:p>
            <a:pPr indent="-571500" lvl="0" marL="571500" marR="0" rtl="0" algn="l">
              <a:lnSpc>
                <a:spcPct val="100000"/>
              </a:lnSpc>
              <a:spcBef>
                <a:spcPts val="3300"/>
              </a:spcBef>
              <a:spcAft>
                <a:spcPts val="0"/>
              </a:spcAft>
              <a:buSzPts val="4200"/>
              <a:buChar char="►"/>
            </a:pPr>
            <a:r>
              <a:rPr lang="en-US" sz="4200"/>
              <a:t>Lexington Technology Center marquee sign replacement (Spring/Summer 2022)</a:t>
            </a:r>
            <a:endParaRPr sz="4200"/>
          </a:p>
          <a:p>
            <a:pPr indent="-571500" lvl="0" marL="571500" marR="0" rtl="0" algn="l">
              <a:lnSpc>
                <a:spcPct val="100000"/>
              </a:lnSpc>
              <a:spcBef>
                <a:spcPts val="3300"/>
              </a:spcBef>
              <a:spcAft>
                <a:spcPts val="0"/>
              </a:spcAft>
              <a:buSzPts val="4200"/>
              <a:buChar char="►"/>
            </a:pPr>
            <a:r>
              <a:rPr lang="en-US" sz="4200"/>
              <a:t>Gilbert High competition track renovations (Summer/Fall 2022)</a:t>
            </a:r>
            <a:endParaRPr sz="4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114e704ec66_0_26"/>
          <p:cNvSpPr txBox="1"/>
          <p:nvPr>
            <p:ph type="title"/>
          </p:nvPr>
        </p:nvSpPr>
        <p:spPr>
          <a:xfrm>
            <a:off x="1295400" y="5404408"/>
            <a:ext cx="21869400" cy="2881800"/>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0000"/>
              </a:buClr>
              <a:buSzPts val="10200"/>
              <a:buFont typeface="Aleo"/>
              <a:buNone/>
            </a:pPr>
            <a:r>
              <a:rPr lang="en-US" sz="11100"/>
              <a:t>Bond Referendum Project Update</a:t>
            </a:r>
            <a:endParaRPr sz="1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114e704ec66_0_12"/>
          <p:cNvSpPr txBox="1"/>
          <p:nvPr>
            <p:ph type="title"/>
          </p:nvPr>
        </p:nvSpPr>
        <p:spPr>
          <a:xfrm>
            <a:off x="1257300" y="1400248"/>
            <a:ext cx="21869400" cy="16962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Middle School</a:t>
            </a:r>
            <a:endParaRPr sz="7200"/>
          </a:p>
        </p:txBody>
      </p:sp>
      <p:pic>
        <p:nvPicPr>
          <p:cNvPr id="133" name="Google Shape;133;g114e704ec66_0_12"/>
          <p:cNvPicPr preferRelativeResize="0"/>
          <p:nvPr/>
        </p:nvPicPr>
        <p:blipFill rotWithShape="1">
          <a:blip r:embed="rId3">
            <a:alphaModFix/>
          </a:blip>
          <a:srcRect b="0" l="0" r="0" t="0"/>
          <a:stretch/>
        </p:blipFill>
        <p:spPr>
          <a:xfrm>
            <a:off x="3935063" y="2390650"/>
            <a:ext cx="16513874" cy="11006551"/>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114e704ec66_0_17"/>
          <p:cNvSpPr txBox="1"/>
          <p:nvPr>
            <p:ph type="title"/>
          </p:nvPr>
        </p:nvSpPr>
        <p:spPr>
          <a:xfrm>
            <a:off x="1257300" y="1400248"/>
            <a:ext cx="21869400" cy="16962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0000"/>
              </a:buClr>
              <a:buSzPts val="10000"/>
              <a:buFont typeface="Aleo"/>
              <a:buNone/>
            </a:pPr>
            <a:r>
              <a:rPr lang="en-US" sz="7200"/>
              <a:t>Gilbert Middle School</a:t>
            </a:r>
            <a:endParaRPr sz="7200"/>
          </a:p>
        </p:txBody>
      </p:sp>
      <p:pic>
        <p:nvPicPr>
          <p:cNvPr id="139" name="Google Shape;139;g114e704ec66_0_17"/>
          <p:cNvPicPr preferRelativeResize="0"/>
          <p:nvPr/>
        </p:nvPicPr>
        <p:blipFill rotWithShape="1">
          <a:blip r:embed="rId3">
            <a:alphaModFix/>
          </a:blip>
          <a:srcRect b="0" l="0" r="0" t="0"/>
          <a:stretch/>
        </p:blipFill>
        <p:spPr>
          <a:xfrm>
            <a:off x="4809850" y="2436525"/>
            <a:ext cx="14764302" cy="11073227"/>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