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3716000" cx="24384000"/>
  <p:notesSz cx="6858000" cy="9144000"/>
  <p:embeddedFontLst>
    <p:embeddedFont>
      <p:font typeface="Arimo"/>
      <p:regular r:id="rId21"/>
      <p:bold r:id="rId22"/>
      <p:italic r:id="rId23"/>
      <p:boldItalic r:id="rId24"/>
    </p:embeddedFont>
    <p:embeddedFont>
      <p:font typeface="Helvetica Neue"/>
      <p:regular r:id="rId25"/>
      <p:bold r:id="rId26"/>
      <p:italic r:id="rId27"/>
      <p:boldItalic r:id="rId28"/>
    </p:embeddedFont>
    <p:embeddedFont>
      <p:font typeface="Ale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CJVmcv5cC8fyUqsHcBUh3qucB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e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leo-italic.fntdata"/><Relationship Id="rId30" Type="http://schemas.openxmlformats.org/officeDocument/2006/relationships/font" Target="fonts/Aleo-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Ale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400"/>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beb9fba41_0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solidFill>
                  <a:schemeClr val="dk1"/>
                </a:solidFill>
              </a:rPr>
              <a:t>Moving on to MGMS you see work has started on their track and should be completed in the next few weeks. </a:t>
            </a:r>
            <a:r>
              <a:rPr lang="en-US">
                <a:solidFill>
                  <a:schemeClr val="dk1"/>
                </a:solidFill>
              </a:rPr>
              <a:t>Track paving at Pleasant Hill Middle will be completed this summer. Once PHMS is completed all of our middle schools will have paved tracks. </a:t>
            </a:r>
            <a:endParaRPr/>
          </a:p>
        </p:txBody>
      </p:sp>
      <p:sp>
        <p:nvSpPr>
          <p:cNvPr id="148" name="Google Shape;148;g12beb9fba4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4e704ec66_0_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solidFill>
                  <a:schemeClr val="dk1"/>
                </a:solidFill>
              </a:rPr>
              <a:t>Gilbert High School’s tennis courts will be resurfaced this summer.</a:t>
            </a:r>
            <a:endParaRPr/>
          </a:p>
        </p:txBody>
      </p:sp>
      <p:sp>
        <p:nvSpPr>
          <p:cNvPr id="155" name="Google Shape;155;g114e704ec66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52825f3d6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17999"/>
              </a:lnSpc>
              <a:spcBef>
                <a:spcPts val="0"/>
              </a:spcBef>
              <a:spcAft>
                <a:spcPts val="0"/>
              </a:spcAft>
              <a:buSzPts val="1400"/>
              <a:buChar char="-"/>
            </a:pPr>
            <a:r>
              <a:rPr lang="en-US"/>
              <a:t>GHS track </a:t>
            </a:r>
            <a:r>
              <a:rPr lang="en-US"/>
              <a:t>widening</a:t>
            </a:r>
            <a:r>
              <a:rPr lang="en-US"/>
              <a:t> project is </a:t>
            </a:r>
            <a:r>
              <a:rPr lang="en-US"/>
              <a:t>scheduled</a:t>
            </a:r>
            <a:r>
              <a:rPr lang="en-US"/>
              <a:t> to begin this summer. The track will be widened to 8 lanes. </a:t>
            </a:r>
            <a:endParaRPr/>
          </a:p>
        </p:txBody>
      </p:sp>
      <p:sp>
        <p:nvSpPr>
          <p:cNvPr id="164" name="Google Shape;164;g1152825f3d6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4e704ec66_0_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The cafeterias at GHS and PHS received a major upfit through this funding. New furniture at both schools has really changed the look and function of the spaces. We have received lots of positive feedback over this work and excited for the staff and students in Pelion and Gilbert.</a:t>
            </a:r>
            <a:endParaRPr/>
          </a:p>
        </p:txBody>
      </p:sp>
      <p:sp>
        <p:nvSpPr>
          <p:cNvPr id="173" name="Google Shape;173;g114e704ec66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4e704ec66_0_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At the WKHS competition gym we replaced row stops, system rollers and over 1500 wheels to allow for smoother bleacher movement. We are also replacing the </a:t>
            </a:r>
            <a:r>
              <a:rPr lang="en-US"/>
              <a:t>bleacher</a:t>
            </a:r>
            <a:r>
              <a:rPr lang="en-US"/>
              <a:t> motor at WK. Coaches and teachers pull these bleachers out and put them back often during the week and this is a need we were </a:t>
            </a:r>
            <a:r>
              <a:rPr lang="en-US"/>
              <a:t>thankful</a:t>
            </a:r>
            <a:r>
              <a:rPr lang="en-US"/>
              <a:t> to </a:t>
            </a:r>
            <a:r>
              <a:rPr lang="en-US"/>
              <a:t>be able to address.</a:t>
            </a:r>
            <a:endParaRPr/>
          </a:p>
        </p:txBody>
      </p:sp>
      <p:sp>
        <p:nvSpPr>
          <p:cNvPr id="182" name="Google Shape;182;g114e704ec66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4e704ec66_0_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Another major project through this funding is the replacement of the marquee sign at LTC. Here is a rendering of what the sign will look like when completed. The sign is on order and we hope for an install very soon. </a:t>
            </a:r>
            <a:endParaRPr/>
          </a:p>
        </p:txBody>
      </p:sp>
      <p:sp>
        <p:nvSpPr>
          <p:cNvPr id="189" name="Google Shape;189;g114e704ec66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4e704ec66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400">
                <a:solidFill>
                  <a:schemeClr val="dk1"/>
                </a:solidFill>
              </a:rPr>
              <a:t>Good Evening Dr. Little, Madam Chair, Members of the board I am excited to be here tonight to provide the May operations update. Tonight we are going to focus on Capital projects funded through the 8% Bond Sale issued last October for facility improvement use. Many of these projects have been completed with more work scheduled for this summer. As you know these are projects additional to our bond referendum work so it has been a busy year for us. Also, recently we have met with several of you to discuss format for the Operations update moving forward. I have had some discussions with our design firms about a possible shift in our presentations and we look forward to direction from you Board on next steps. </a:t>
            </a:r>
            <a:endParaRPr/>
          </a:p>
        </p:txBody>
      </p:sp>
      <p:sp>
        <p:nvSpPr>
          <p:cNvPr id="96" name="Google Shape;96;g114e704ec6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a5526e93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a5526e93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4e704ec66_0_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0" name="Google Shape;110;g114e704ec66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4e704ec66_0_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6" name="Google Shape;116;g114e704ec66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4e704ec66_0_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2" name="Google Shape;122;g114e704ec66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4e704ec66_0_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8" name="Google Shape;128;g114e704ec66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4e704ec66_0_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4" name="Google Shape;134;g114e704ec66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52825f3d6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As part of this funding we are paving our middle school tracks. Here are some photos of the work being done at CSMS as it nears completion.</a:t>
            </a:r>
            <a:endParaRPr/>
          </a:p>
        </p:txBody>
      </p:sp>
      <p:sp>
        <p:nvSpPr>
          <p:cNvPr id="140" name="Google Shape;140;g1152825f3d6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gradFill>
          <a:gsLst>
            <a:gs pos="0">
              <a:srgbClr val="F7AE41"/>
            </a:gs>
            <a:gs pos="12859">
              <a:srgbClr val="B8B631"/>
            </a:gs>
            <a:gs pos="41653">
              <a:srgbClr val="76BC21"/>
            </a:gs>
            <a:gs pos="63393">
              <a:srgbClr val="53905B"/>
            </a:gs>
            <a:gs pos="100000">
              <a:srgbClr val="316290"/>
            </a:gs>
          </a:gsLst>
          <a:lin ang="19449461" scaled="0"/>
        </a:gradFill>
      </p:bgPr>
    </p:bg>
    <p:spTree>
      <p:nvGrpSpPr>
        <p:cNvPr id="11" name="Shape 11"/>
        <p:cNvGrpSpPr/>
        <p:nvPr/>
      </p:nvGrpSpPr>
      <p:grpSpPr>
        <a:xfrm>
          <a:off x="0" y="0"/>
          <a:ext cx="0" cy="0"/>
          <a:chOff x="0" y="0"/>
          <a:chExt cx="0" cy="0"/>
        </a:xfrm>
      </p:grpSpPr>
      <p:sp>
        <p:nvSpPr>
          <p:cNvPr id="12" name="Google Shape;12;p16"/>
          <p:cNvSpPr txBox="1"/>
          <p:nvPr>
            <p:ph type="title"/>
          </p:nvPr>
        </p:nvSpPr>
        <p:spPr>
          <a:xfrm>
            <a:off x="1298349" y="4384675"/>
            <a:ext cx="21869401" cy="46990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3300"/>
              <a:buFont typeface="Aleo"/>
              <a:buNone/>
              <a:defRPr b="1" sz="13300">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3" name="Google Shape;13;p16"/>
          <p:cNvSpPr txBox="1"/>
          <p:nvPr>
            <p:ph idx="1" type="body"/>
          </p:nvPr>
        </p:nvSpPr>
        <p:spPr>
          <a:xfrm>
            <a:off x="1298349" y="9268776"/>
            <a:ext cx="21869401" cy="14022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rimo"/>
              <a:buNone/>
              <a:defRPr sz="3500" cap="none"/>
            </a:lvl1pPr>
            <a:lvl2pPr indent="-228600" lvl="1" marL="914400" algn="l">
              <a:lnSpc>
                <a:spcPct val="100000"/>
              </a:lnSpc>
              <a:spcBef>
                <a:spcPts val="0"/>
              </a:spcBef>
              <a:spcAft>
                <a:spcPts val="0"/>
              </a:spcAft>
              <a:buClr>
                <a:srgbClr val="000000"/>
              </a:buClr>
              <a:buSzPts val="3500"/>
              <a:buFont typeface="Arimo"/>
              <a:buNone/>
              <a:defRPr sz="3500" cap="none"/>
            </a:lvl2pPr>
            <a:lvl3pPr indent="-228600" lvl="2" marL="1371600" algn="l">
              <a:lnSpc>
                <a:spcPct val="100000"/>
              </a:lnSpc>
              <a:spcBef>
                <a:spcPts val="0"/>
              </a:spcBef>
              <a:spcAft>
                <a:spcPts val="0"/>
              </a:spcAft>
              <a:buClr>
                <a:srgbClr val="000000"/>
              </a:buClr>
              <a:buSzPts val="3500"/>
              <a:buFont typeface="Arimo"/>
              <a:buNone/>
              <a:defRPr sz="3500" cap="none"/>
            </a:lvl3pPr>
            <a:lvl4pPr indent="-228600" lvl="3" marL="1828800" algn="l">
              <a:lnSpc>
                <a:spcPct val="100000"/>
              </a:lnSpc>
              <a:spcBef>
                <a:spcPts val="0"/>
              </a:spcBef>
              <a:spcAft>
                <a:spcPts val="0"/>
              </a:spcAft>
              <a:buClr>
                <a:srgbClr val="000000"/>
              </a:buClr>
              <a:buSzPts val="3500"/>
              <a:buFont typeface="Arimo"/>
              <a:buNone/>
              <a:defRPr sz="3500" cap="none"/>
            </a:lvl4pPr>
            <a:lvl5pPr indent="-228600" lvl="4" marL="2286000" algn="l">
              <a:lnSpc>
                <a:spcPct val="100000"/>
              </a:lnSpc>
              <a:spcBef>
                <a:spcPts val="0"/>
              </a:spcBef>
              <a:spcAft>
                <a:spcPts val="0"/>
              </a:spcAft>
              <a:buClr>
                <a:srgbClr val="000000"/>
              </a:buClr>
              <a:buSzPts val="3500"/>
              <a:buFont typeface="Arimo"/>
              <a:buNone/>
              <a:defRPr sz="3500" cap="none"/>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pic>
        <p:nvPicPr>
          <p:cNvPr id="14" name="Google Shape;14;p16"/>
          <p:cNvPicPr preferRelativeResize="0"/>
          <p:nvPr/>
        </p:nvPicPr>
        <p:blipFill rotWithShape="1">
          <a:blip r:embed="rId2">
            <a:alphaModFix/>
          </a:blip>
          <a:srcRect b="0" l="0" r="0" t="0"/>
          <a:stretch/>
        </p:blipFill>
        <p:spPr>
          <a:xfrm>
            <a:off x="1298349" y="10856119"/>
            <a:ext cx="3853636" cy="1938543"/>
          </a:xfrm>
          <a:prstGeom prst="rect">
            <a:avLst/>
          </a:prstGeom>
          <a:noFill/>
          <a:ln>
            <a:noFill/>
          </a:ln>
        </p:spPr>
      </p:pic>
      <p:pic>
        <p:nvPicPr>
          <p:cNvPr id="15" name="Google Shape;15;p16"/>
          <p:cNvPicPr preferRelativeResize="0"/>
          <p:nvPr/>
        </p:nvPicPr>
        <p:blipFill rotWithShape="1">
          <a:blip r:embed="rId3">
            <a:alphaModFix/>
          </a:blip>
          <a:srcRect b="0" l="0" r="0" t="0"/>
          <a:stretch/>
        </p:blipFill>
        <p:spPr>
          <a:xfrm>
            <a:off x="5740175" y="10884443"/>
            <a:ext cx="5276850" cy="19102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57" name="Shape 57"/>
        <p:cNvGrpSpPr/>
        <p:nvPr/>
      </p:nvGrpSpPr>
      <p:grpSpPr>
        <a:xfrm>
          <a:off x="0" y="0"/>
          <a:ext cx="0" cy="0"/>
          <a:chOff x="0" y="0"/>
          <a:chExt cx="0" cy="0"/>
        </a:xfrm>
      </p:grpSpPr>
      <p:sp>
        <p:nvSpPr>
          <p:cNvPr id="58" name="Google Shape;58;p24"/>
          <p:cNvSpPr txBox="1"/>
          <p:nvPr>
            <p:ph idx="1" type="body"/>
          </p:nvPr>
        </p:nvSpPr>
        <p:spPr>
          <a:xfrm>
            <a:off x="1295400" y="3543455"/>
            <a:ext cx="21869400" cy="694056"/>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leo"/>
              <a:buNone/>
              <a:defRPr b="1" sz="35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59" name="Google Shape;59;p24"/>
          <p:cNvSpPr txBox="1"/>
          <p:nvPr>
            <p:ph idx="2" type="body"/>
          </p:nvPr>
        </p:nvSpPr>
        <p:spPr>
          <a:xfrm>
            <a:off x="1295400" y="5118100"/>
            <a:ext cx="21869400" cy="657607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5400"/>
              <a:buFont typeface="Arimo"/>
              <a:buNone/>
              <a:defRPr sz="5400" u="sng"/>
            </a:lvl1pPr>
            <a:lvl2pPr indent="-228600" lvl="1" marL="914400" algn="l">
              <a:lnSpc>
                <a:spcPct val="100000"/>
              </a:lnSpc>
              <a:spcBef>
                <a:spcPts val="3200"/>
              </a:spcBef>
              <a:spcAft>
                <a:spcPts val="0"/>
              </a:spcAft>
              <a:buClr>
                <a:srgbClr val="000000"/>
              </a:buClr>
              <a:buSzPts val="5400"/>
              <a:buFont typeface="Arimo"/>
              <a:buNone/>
              <a:defRPr sz="5400" u="sng"/>
            </a:lvl2pPr>
            <a:lvl3pPr indent="-228600" lvl="2" marL="1371600" algn="l">
              <a:lnSpc>
                <a:spcPct val="100000"/>
              </a:lnSpc>
              <a:spcBef>
                <a:spcPts val="3200"/>
              </a:spcBef>
              <a:spcAft>
                <a:spcPts val="0"/>
              </a:spcAft>
              <a:buClr>
                <a:srgbClr val="000000"/>
              </a:buClr>
              <a:buSzPts val="5400"/>
              <a:buFont typeface="Arimo"/>
              <a:buNone/>
              <a:defRPr sz="5400" u="sng"/>
            </a:lvl3pPr>
            <a:lvl4pPr indent="-228600" lvl="3" marL="1828800" algn="l">
              <a:lnSpc>
                <a:spcPct val="100000"/>
              </a:lnSpc>
              <a:spcBef>
                <a:spcPts val="3200"/>
              </a:spcBef>
              <a:spcAft>
                <a:spcPts val="0"/>
              </a:spcAft>
              <a:buClr>
                <a:srgbClr val="000000"/>
              </a:buClr>
              <a:buSzPts val="5400"/>
              <a:buFont typeface="Arimo"/>
              <a:buNone/>
              <a:defRPr sz="5400" u="sng"/>
            </a:lvl4pPr>
            <a:lvl5pPr indent="-228600" lvl="4" marL="2286000" algn="l">
              <a:lnSpc>
                <a:spcPct val="100000"/>
              </a:lnSpc>
              <a:spcBef>
                <a:spcPts val="3200"/>
              </a:spcBef>
              <a:spcAft>
                <a:spcPts val="0"/>
              </a:spcAft>
              <a:buClr>
                <a:srgbClr val="000000"/>
              </a:buClr>
              <a:buSzPts val="5400"/>
              <a:buFont typeface="Arimo"/>
              <a:buNone/>
              <a:defRPr sz="5400" u="sng"/>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60" name="Google Shape;60;p24"/>
          <p:cNvSpPr/>
          <p:nvPr/>
        </p:nvSpPr>
        <p:spPr>
          <a:xfrm>
            <a:off x="0" y="990550"/>
            <a:ext cx="24384000" cy="279401"/>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61" name="Google Shape;61;p24"/>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62" name="Google Shape;62;p24"/>
          <p:cNvSpPr txBox="1"/>
          <p:nvPr>
            <p:ph type="title"/>
          </p:nvPr>
        </p:nvSpPr>
        <p:spPr>
          <a:xfrm>
            <a:off x="1295400" y="1620698"/>
            <a:ext cx="21869400" cy="169624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0000"/>
              <a:buFont typeface="Aleo"/>
              <a:buNone/>
              <a:defRPr b="1">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63" name="Google Shape;63;p24"/>
          <p:cNvSpPr txBox="1"/>
          <p:nvPr/>
        </p:nvSpPr>
        <p:spPr>
          <a:xfrm>
            <a:off x="1295400" y="12955885"/>
            <a:ext cx="5702797" cy="42926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2600"/>
              <a:buFont typeface="Aleo"/>
              <a:buNone/>
            </a:pPr>
            <a:r>
              <a:t/>
            </a:r>
            <a:endParaRPr b="0" i="0" sz="2600" u="none" cap="none" strike="noStrike">
              <a:solidFill>
                <a:srgbClr val="000000"/>
              </a:solidFill>
              <a:latin typeface="Arial"/>
              <a:ea typeface="Arial"/>
              <a:cs typeface="Arial"/>
              <a:sym typeface="Arial"/>
            </a:endParaRPr>
          </a:p>
        </p:txBody>
      </p:sp>
      <p:pic>
        <p:nvPicPr>
          <p:cNvPr descr="Lexington_District_One_Full_Legal_Logo_PMS 647.jpg" id="64" name="Google Shape;64;p24"/>
          <p:cNvPicPr preferRelativeResize="0"/>
          <p:nvPr/>
        </p:nvPicPr>
        <p:blipFill rotWithShape="1">
          <a:blip r:embed="rId2">
            <a:alphaModFix/>
          </a:blip>
          <a:srcRect b="0" l="0" r="0" t="0"/>
          <a:stretch/>
        </p:blipFill>
        <p:spPr>
          <a:xfrm>
            <a:off x="20747690" y="11894913"/>
            <a:ext cx="3153711" cy="1589127"/>
          </a:xfrm>
          <a:prstGeom prst="rect">
            <a:avLst/>
          </a:prstGeom>
          <a:noFill/>
          <a:ln>
            <a:noFill/>
          </a:ln>
        </p:spPr>
      </p:pic>
      <p:sp>
        <p:nvSpPr>
          <p:cNvPr id="65" name="Google Shape;65;p24"/>
          <p:cNvSpPr txBox="1"/>
          <p:nvPr>
            <p:ph idx="3"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showMasterSp="0">
  <p:cSld name="Big Fact">
    <p:spTree>
      <p:nvGrpSpPr>
        <p:cNvPr id="66" name="Shape 66"/>
        <p:cNvGrpSpPr/>
        <p:nvPr/>
      </p:nvGrpSpPr>
      <p:grpSpPr>
        <a:xfrm>
          <a:off x="0" y="0"/>
          <a:ext cx="0" cy="0"/>
          <a:chOff x="0" y="0"/>
          <a:chExt cx="0" cy="0"/>
        </a:xfrm>
      </p:grpSpPr>
      <p:sp>
        <p:nvSpPr>
          <p:cNvPr id="67" name="Google Shape;67;p25"/>
          <p:cNvSpPr txBox="1"/>
          <p:nvPr>
            <p:ph idx="1" type="body"/>
          </p:nvPr>
        </p:nvSpPr>
        <p:spPr>
          <a:xfrm>
            <a:off x="1295400" y="8117284"/>
            <a:ext cx="21869400" cy="592456"/>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3200"/>
              </a:spcBef>
              <a:spcAft>
                <a:spcPts val="0"/>
              </a:spcAft>
              <a:buClr>
                <a:srgbClr val="000000"/>
              </a:buClr>
              <a:buSzPts val="3500"/>
              <a:buFont typeface="Arimo"/>
              <a:buNone/>
              <a:defRPr sz="3500" cap="none"/>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68" name="Google Shape;68;p25"/>
          <p:cNvSpPr txBox="1"/>
          <p:nvPr>
            <p:ph idx="2" type="body"/>
          </p:nvPr>
        </p:nvSpPr>
        <p:spPr>
          <a:xfrm>
            <a:off x="1295400" y="3587043"/>
            <a:ext cx="21869400" cy="4730168"/>
          </a:xfrm>
          <a:prstGeom prst="rect">
            <a:avLst/>
          </a:prstGeom>
          <a:noFill/>
          <a:ln>
            <a:noFill/>
          </a:ln>
        </p:spPr>
        <p:txBody>
          <a:bodyPr anchorCtr="0" anchor="b" bIns="50800" lIns="50800" spcFirstLastPara="1" rIns="50800" wrap="square" tIns="50800">
            <a:normAutofit/>
          </a:bodyPr>
          <a:lstStyle>
            <a:lvl1pPr indent="-228600" lvl="0" marL="457200" algn="ctr">
              <a:lnSpc>
                <a:spcPct val="70000"/>
              </a:lnSpc>
              <a:spcBef>
                <a:spcPts val="0"/>
              </a:spcBef>
              <a:spcAft>
                <a:spcPts val="0"/>
              </a:spcAft>
              <a:buClr>
                <a:srgbClr val="000000"/>
              </a:buClr>
              <a:buSzPts val="22400"/>
              <a:buFont typeface="Arimo"/>
              <a:buNone/>
              <a:defRPr sz="22400" cap="none"/>
            </a:lvl1pPr>
            <a:lvl2pPr indent="-228600" lvl="1" marL="914400" algn="ctr">
              <a:lnSpc>
                <a:spcPct val="70000"/>
              </a:lnSpc>
              <a:spcBef>
                <a:spcPts val="0"/>
              </a:spcBef>
              <a:spcAft>
                <a:spcPts val="0"/>
              </a:spcAft>
              <a:buClr>
                <a:srgbClr val="000000"/>
              </a:buClr>
              <a:buSzPts val="22400"/>
              <a:buFont typeface="Arimo"/>
              <a:buNone/>
              <a:defRPr sz="22400" cap="none"/>
            </a:lvl2pPr>
            <a:lvl3pPr indent="-228600" lvl="2" marL="1371600" algn="ctr">
              <a:lnSpc>
                <a:spcPct val="70000"/>
              </a:lnSpc>
              <a:spcBef>
                <a:spcPts val="0"/>
              </a:spcBef>
              <a:spcAft>
                <a:spcPts val="0"/>
              </a:spcAft>
              <a:buClr>
                <a:srgbClr val="000000"/>
              </a:buClr>
              <a:buSzPts val="22400"/>
              <a:buFont typeface="Arimo"/>
              <a:buNone/>
              <a:defRPr sz="22400" cap="none"/>
            </a:lvl3pPr>
            <a:lvl4pPr indent="-228600" lvl="3" marL="1828800" algn="ctr">
              <a:lnSpc>
                <a:spcPct val="70000"/>
              </a:lnSpc>
              <a:spcBef>
                <a:spcPts val="0"/>
              </a:spcBef>
              <a:spcAft>
                <a:spcPts val="0"/>
              </a:spcAft>
              <a:buClr>
                <a:srgbClr val="000000"/>
              </a:buClr>
              <a:buSzPts val="22400"/>
              <a:buFont typeface="Arimo"/>
              <a:buNone/>
              <a:defRPr sz="22400" cap="none"/>
            </a:lvl4pPr>
            <a:lvl5pPr indent="-228600" lvl="4" marL="2286000" algn="ctr">
              <a:lnSpc>
                <a:spcPct val="70000"/>
              </a:lnSpc>
              <a:spcBef>
                <a:spcPts val="0"/>
              </a:spcBef>
              <a:spcAft>
                <a:spcPts val="0"/>
              </a:spcAft>
              <a:buClr>
                <a:srgbClr val="000000"/>
              </a:buClr>
              <a:buSzPts val="22400"/>
              <a:buFont typeface="Arimo"/>
              <a:buNone/>
              <a:defRPr sz="22400" cap="none"/>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69" name="Google Shape;69;p25"/>
          <p:cNvSpPr/>
          <p:nvPr/>
        </p:nvSpPr>
        <p:spPr>
          <a:xfrm>
            <a:off x="0" y="990550"/>
            <a:ext cx="24384000" cy="279401"/>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70" name="Google Shape;70;p25"/>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71" name="Google Shape;71;p25"/>
          <p:cNvSpPr txBox="1"/>
          <p:nvPr>
            <p:ph idx="3"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pic>
        <p:nvPicPr>
          <p:cNvPr descr="Lexington_District_One_Full_Legal_Logo_PMS 647.jpg" id="72" name="Google Shape;72;p25"/>
          <p:cNvPicPr preferRelativeResize="0"/>
          <p:nvPr/>
        </p:nvPicPr>
        <p:blipFill rotWithShape="1">
          <a:blip r:embed="rId2">
            <a:alphaModFix/>
          </a:blip>
          <a:srcRect b="0" l="0" r="0" t="0"/>
          <a:stretch/>
        </p:blipFill>
        <p:spPr>
          <a:xfrm>
            <a:off x="20747690" y="11894913"/>
            <a:ext cx="3153711" cy="15891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73" name="Shape 73"/>
        <p:cNvGrpSpPr/>
        <p:nvPr/>
      </p:nvGrpSpPr>
      <p:grpSpPr>
        <a:xfrm>
          <a:off x="0" y="0"/>
          <a:ext cx="0" cy="0"/>
          <a:chOff x="0" y="0"/>
          <a:chExt cx="0" cy="0"/>
        </a:xfrm>
      </p:grpSpPr>
      <p:sp>
        <p:nvSpPr>
          <p:cNvPr id="74" name="Google Shape;74;p26"/>
          <p:cNvSpPr txBox="1"/>
          <p:nvPr>
            <p:ph idx="1" type="body"/>
          </p:nvPr>
        </p:nvSpPr>
        <p:spPr>
          <a:xfrm>
            <a:off x="2252674" y="10353079"/>
            <a:ext cx="20691414" cy="5679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2800"/>
              <a:buFont typeface="Aleo"/>
              <a:buNone/>
              <a:defRPr b="1" sz="28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75" name="Google Shape;75;p26"/>
          <p:cNvSpPr/>
          <p:nvPr/>
        </p:nvSpPr>
        <p:spPr>
          <a:xfrm>
            <a:off x="0" y="990550"/>
            <a:ext cx="24384000" cy="279401"/>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76" name="Google Shape;76;p26"/>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77" name="Google Shape;77;p26"/>
          <p:cNvSpPr txBox="1"/>
          <p:nvPr>
            <p:ph idx="2" type="body"/>
          </p:nvPr>
        </p:nvSpPr>
        <p:spPr>
          <a:xfrm>
            <a:off x="1439912" y="4332885"/>
            <a:ext cx="21504176" cy="5497468"/>
          </a:xfrm>
          <a:prstGeom prst="rect">
            <a:avLst/>
          </a:prstGeom>
          <a:noFill/>
          <a:ln>
            <a:noFill/>
          </a:ln>
        </p:spPr>
        <p:txBody>
          <a:bodyPr anchorCtr="0" anchor="b" bIns="50800" lIns="50800" spcFirstLastPara="1" rIns="50800" wrap="square" tIns="50800">
            <a:normAutofit/>
          </a:bodyPr>
          <a:lstStyle>
            <a:lvl1pPr indent="-228600" lvl="0" marL="457200" algn="l">
              <a:lnSpc>
                <a:spcPct val="70000"/>
              </a:lnSpc>
              <a:spcBef>
                <a:spcPts val="0"/>
              </a:spcBef>
              <a:spcAft>
                <a:spcPts val="0"/>
              </a:spcAft>
              <a:buClr>
                <a:srgbClr val="000000"/>
              </a:buClr>
              <a:buSzPts val="13300"/>
              <a:buFont typeface="Arimo"/>
              <a:buNone/>
              <a:defRPr i="1" sz="13300" cap="none"/>
            </a:lvl1pPr>
            <a:lvl2pPr indent="-228600" lvl="1" marL="914400" algn="l">
              <a:lnSpc>
                <a:spcPct val="70000"/>
              </a:lnSpc>
              <a:spcBef>
                <a:spcPts val="0"/>
              </a:spcBef>
              <a:spcAft>
                <a:spcPts val="0"/>
              </a:spcAft>
              <a:buClr>
                <a:srgbClr val="000000"/>
              </a:buClr>
              <a:buSzPts val="13300"/>
              <a:buFont typeface="Arimo"/>
              <a:buNone/>
              <a:defRPr i="1" sz="13300" cap="none"/>
            </a:lvl2pPr>
            <a:lvl3pPr indent="-228600" lvl="2" marL="1371600" algn="l">
              <a:lnSpc>
                <a:spcPct val="70000"/>
              </a:lnSpc>
              <a:spcBef>
                <a:spcPts val="0"/>
              </a:spcBef>
              <a:spcAft>
                <a:spcPts val="0"/>
              </a:spcAft>
              <a:buClr>
                <a:srgbClr val="000000"/>
              </a:buClr>
              <a:buSzPts val="13300"/>
              <a:buFont typeface="Arimo"/>
              <a:buNone/>
              <a:defRPr i="1" sz="13300" cap="none"/>
            </a:lvl3pPr>
            <a:lvl4pPr indent="-228600" lvl="3" marL="1828800" algn="l">
              <a:lnSpc>
                <a:spcPct val="70000"/>
              </a:lnSpc>
              <a:spcBef>
                <a:spcPts val="0"/>
              </a:spcBef>
              <a:spcAft>
                <a:spcPts val="0"/>
              </a:spcAft>
              <a:buClr>
                <a:srgbClr val="000000"/>
              </a:buClr>
              <a:buSzPts val="13300"/>
              <a:buFont typeface="Arimo"/>
              <a:buNone/>
              <a:defRPr i="1" sz="13300" cap="none"/>
            </a:lvl4pPr>
            <a:lvl5pPr indent="-228600" lvl="4" marL="2286000" algn="l">
              <a:lnSpc>
                <a:spcPct val="70000"/>
              </a:lnSpc>
              <a:spcBef>
                <a:spcPts val="0"/>
              </a:spcBef>
              <a:spcAft>
                <a:spcPts val="0"/>
              </a:spcAft>
              <a:buClr>
                <a:srgbClr val="000000"/>
              </a:buClr>
              <a:buSzPts val="13300"/>
              <a:buFont typeface="Arimo"/>
              <a:buNone/>
              <a:defRPr i="1" sz="13300" cap="none"/>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78" name="Google Shape;78;p26"/>
          <p:cNvSpPr txBox="1"/>
          <p:nvPr>
            <p:ph idx="3"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pic>
        <p:nvPicPr>
          <p:cNvPr descr="Lexington_District_One_Full_Legal_Logo_PMS 647.jpg" id="79" name="Google Shape;79;p26"/>
          <p:cNvPicPr preferRelativeResize="0"/>
          <p:nvPr/>
        </p:nvPicPr>
        <p:blipFill rotWithShape="1">
          <a:blip r:embed="rId2">
            <a:alphaModFix/>
          </a:blip>
          <a:srcRect b="0" l="0" r="0" t="0"/>
          <a:stretch/>
        </p:blipFill>
        <p:spPr>
          <a:xfrm>
            <a:off x="20747690" y="11894913"/>
            <a:ext cx="3153711" cy="15891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spTree>
      <p:nvGrpSpPr>
        <p:cNvPr id="80" name="Shape 80"/>
        <p:cNvGrpSpPr/>
        <p:nvPr/>
      </p:nvGrpSpPr>
      <p:grpSpPr>
        <a:xfrm>
          <a:off x="0" y="0"/>
          <a:ext cx="0" cy="0"/>
          <a:chOff x="0" y="0"/>
          <a:chExt cx="0" cy="0"/>
        </a:xfrm>
      </p:grpSpPr>
      <p:sp>
        <p:nvSpPr>
          <p:cNvPr id="81" name="Google Shape;81;p27"/>
          <p:cNvSpPr txBox="1"/>
          <p:nvPr>
            <p:ph idx="1" type="body"/>
          </p:nvPr>
        </p:nvSpPr>
        <p:spPr>
          <a:xfrm>
            <a:off x="12300963" y="0"/>
            <a:ext cx="12188951" cy="13716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
        <p:nvSpPr>
          <p:cNvPr id="82" name="Google Shape;82;p27"/>
          <p:cNvSpPr txBox="1"/>
          <p:nvPr>
            <p:ph idx="2" type="body"/>
          </p:nvPr>
        </p:nvSpPr>
        <p:spPr>
          <a:xfrm>
            <a:off x="1" y="0"/>
            <a:ext cx="12085706" cy="671205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
        <p:nvSpPr>
          <p:cNvPr id="83" name="Google Shape;83;p27"/>
          <p:cNvSpPr txBox="1"/>
          <p:nvPr>
            <p:ph idx="3" type="body"/>
          </p:nvPr>
        </p:nvSpPr>
        <p:spPr>
          <a:xfrm>
            <a:off x="-40084" y="6966050"/>
            <a:ext cx="12125792" cy="674995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84" name="Shape 84"/>
        <p:cNvGrpSpPr/>
        <p:nvPr/>
      </p:nvGrpSpPr>
      <p:grpSpPr>
        <a:xfrm>
          <a:off x="0" y="0"/>
          <a:ext cx="0" cy="0"/>
          <a:chOff x="0" y="0"/>
          <a:chExt cx="0" cy="0"/>
        </a:xfrm>
      </p:grpSpPr>
      <p:sp>
        <p:nvSpPr>
          <p:cNvPr id="85" name="Google Shape;85;p28"/>
          <p:cNvSpPr/>
          <p:nvPr>
            <p:ph idx="2" type="pic"/>
          </p:nvPr>
        </p:nvSpPr>
        <p:spPr>
          <a:xfrm>
            <a:off x="0" y="0"/>
            <a:ext cx="24384000" cy="13716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6" name="Shape 16"/>
        <p:cNvGrpSpPr/>
        <p:nvPr/>
      </p:nvGrpSpPr>
      <p:grpSpPr>
        <a:xfrm>
          <a:off x="0" y="0"/>
          <a:ext cx="0" cy="0"/>
          <a:chOff x="0" y="0"/>
          <a:chExt cx="0" cy="0"/>
        </a:xfrm>
      </p:grpSpPr>
      <p:sp>
        <p:nvSpPr>
          <p:cNvPr id="17" name="Google Shape;17;p23"/>
          <p:cNvSpPr txBox="1"/>
          <p:nvPr>
            <p:ph idx="1" type="body"/>
          </p:nvPr>
        </p:nvSpPr>
        <p:spPr>
          <a:xfrm>
            <a:off x="1295400" y="3543455"/>
            <a:ext cx="21869400" cy="694056"/>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leo"/>
              <a:buNone/>
              <a:defRPr b="1" sz="35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18" name="Google Shape;18;p23"/>
          <p:cNvSpPr/>
          <p:nvPr/>
        </p:nvSpPr>
        <p:spPr>
          <a:xfrm>
            <a:off x="0" y="990550"/>
            <a:ext cx="24384000" cy="279401"/>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19" name="Google Shape;19;p23"/>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20" name="Google Shape;20;p23"/>
          <p:cNvSpPr txBox="1"/>
          <p:nvPr>
            <p:ph type="title"/>
          </p:nvPr>
        </p:nvSpPr>
        <p:spPr>
          <a:xfrm>
            <a:off x="1295400" y="1620698"/>
            <a:ext cx="21869400" cy="169624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0000"/>
              <a:buFont typeface="Aleo"/>
              <a:buNone/>
              <a:defRPr b="1">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1" name="Google Shape;21;p23"/>
          <p:cNvSpPr txBox="1"/>
          <p:nvPr/>
        </p:nvSpPr>
        <p:spPr>
          <a:xfrm>
            <a:off x="1295400" y="12955885"/>
            <a:ext cx="5702797" cy="42926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2600"/>
              <a:buFont typeface="Aleo"/>
              <a:buNone/>
            </a:pPr>
            <a:r>
              <a:t/>
            </a:r>
            <a:endParaRPr b="0" i="0" sz="2600" u="none" cap="none" strike="noStrike">
              <a:solidFill>
                <a:srgbClr val="000000"/>
              </a:solidFill>
              <a:latin typeface="Arial"/>
              <a:ea typeface="Arial"/>
              <a:cs typeface="Arial"/>
              <a:sym typeface="Arial"/>
            </a:endParaRPr>
          </a:p>
        </p:txBody>
      </p:sp>
      <p:pic>
        <p:nvPicPr>
          <p:cNvPr descr="Lexington_District_One_Full_Legal_Logo_PMS 647.jpg" id="22" name="Google Shape;22;p23"/>
          <p:cNvPicPr preferRelativeResize="0"/>
          <p:nvPr/>
        </p:nvPicPr>
        <p:blipFill rotWithShape="1">
          <a:blip r:embed="rId2">
            <a:alphaModFix/>
          </a:blip>
          <a:srcRect b="0" l="0" r="0" t="0"/>
          <a:stretch/>
        </p:blipFill>
        <p:spPr>
          <a:xfrm>
            <a:off x="20747690" y="11894913"/>
            <a:ext cx="3153711" cy="1589127"/>
          </a:xfrm>
          <a:prstGeom prst="rect">
            <a:avLst/>
          </a:prstGeom>
          <a:noFill/>
          <a:ln>
            <a:noFill/>
          </a:ln>
        </p:spPr>
      </p:pic>
      <p:sp>
        <p:nvSpPr>
          <p:cNvPr id="23" name="Google Shape;23;p23"/>
          <p:cNvSpPr txBox="1"/>
          <p:nvPr>
            <p:ph idx="2"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showMasterSp="0" type="tx">
  <p:cSld name="TITLE_AND_BODY">
    <p:spTree>
      <p:nvGrpSpPr>
        <p:cNvPr id="24" name="Shape 24"/>
        <p:cNvGrpSpPr/>
        <p:nvPr/>
      </p:nvGrpSpPr>
      <p:grpSpPr>
        <a:xfrm>
          <a:off x="0" y="0"/>
          <a:ext cx="0" cy="0"/>
          <a:chOff x="0" y="0"/>
          <a:chExt cx="0" cy="0"/>
        </a:xfrm>
      </p:grpSpPr>
      <p:sp>
        <p:nvSpPr>
          <p:cNvPr id="25" name="Google Shape;25;p19"/>
          <p:cNvSpPr txBox="1"/>
          <p:nvPr>
            <p:ph idx="1" type="body"/>
          </p:nvPr>
        </p:nvSpPr>
        <p:spPr>
          <a:xfrm>
            <a:off x="1295400" y="12955885"/>
            <a:ext cx="5702797"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26" name="Google Shape;26;p19"/>
          <p:cNvSpPr txBox="1"/>
          <p:nvPr>
            <p:ph idx="2" type="body"/>
          </p:nvPr>
        </p:nvSpPr>
        <p:spPr>
          <a:xfrm>
            <a:off x="1295400" y="3543455"/>
            <a:ext cx="21869400" cy="694056"/>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leo"/>
              <a:buNone/>
              <a:defRPr b="1" sz="35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27" name="Google Shape;27;p19"/>
          <p:cNvSpPr/>
          <p:nvPr/>
        </p:nvSpPr>
        <p:spPr>
          <a:xfrm>
            <a:off x="0" y="990550"/>
            <a:ext cx="24384000" cy="279401"/>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28" name="Google Shape;28;p19"/>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29" name="Google Shape;29;p19"/>
          <p:cNvSpPr txBox="1"/>
          <p:nvPr>
            <p:ph type="title"/>
          </p:nvPr>
        </p:nvSpPr>
        <p:spPr>
          <a:xfrm>
            <a:off x="1295400" y="1620697"/>
            <a:ext cx="21869400" cy="1778386"/>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0000"/>
              <a:buFont typeface="Aleo"/>
              <a:buNone/>
              <a:defRPr b="1">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0" name="Google Shape;30;p19"/>
          <p:cNvSpPr txBox="1"/>
          <p:nvPr>
            <p:ph idx="3" type="body"/>
          </p:nvPr>
        </p:nvSpPr>
        <p:spPr>
          <a:xfrm>
            <a:off x="1295400" y="5270499"/>
            <a:ext cx="21869400" cy="6433742"/>
          </a:xfrm>
          <a:prstGeom prst="rect">
            <a:avLst/>
          </a:prstGeom>
          <a:noFill/>
          <a:ln>
            <a:noFill/>
          </a:ln>
        </p:spPr>
        <p:txBody>
          <a:bodyPr anchorCtr="0" anchor="t" bIns="50800" lIns="50800" spcFirstLastPara="1" rIns="50800" wrap="square" tIns="50800">
            <a:normAutofit/>
          </a:bodyPr>
          <a:lstStyle>
            <a:lvl1pPr indent="-482600" lvl="0" marL="457200" marR="0" algn="l">
              <a:lnSpc>
                <a:spcPct val="100000"/>
              </a:lnSpc>
              <a:spcBef>
                <a:spcPts val="3300"/>
              </a:spcBef>
              <a:spcAft>
                <a:spcPts val="0"/>
              </a:spcAft>
              <a:buClr>
                <a:srgbClr val="166598"/>
              </a:buClr>
              <a:buSzPts val="4000"/>
              <a:buFont typeface="Merriweather Sans"/>
              <a:buChar char="►"/>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pic>
        <p:nvPicPr>
          <p:cNvPr descr="Lexington_District_One_Full_Legal_Logo_PMS 647.jpg" id="31" name="Google Shape;31;p19"/>
          <p:cNvPicPr preferRelativeResize="0"/>
          <p:nvPr/>
        </p:nvPicPr>
        <p:blipFill rotWithShape="1">
          <a:blip r:embed="rId2">
            <a:alphaModFix/>
          </a:blip>
          <a:srcRect b="0" l="0" r="0" t="0"/>
          <a:stretch/>
        </p:blipFill>
        <p:spPr>
          <a:xfrm>
            <a:off x="20747689" y="11894913"/>
            <a:ext cx="3153711" cy="15891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showMasterSp="0">
  <p:cSld name="Ending Slide">
    <p:spTree>
      <p:nvGrpSpPr>
        <p:cNvPr id="32" name="Shape 32"/>
        <p:cNvGrpSpPr/>
        <p:nvPr/>
      </p:nvGrpSpPr>
      <p:grpSpPr>
        <a:xfrm>
          <a:off x="0" y="0"/>
          <a:ext cx="0" cy="0"/>
          <a:chOff x="0" y="0"/>
          <a:chExt cx="0" cy="0"/>
        </a:xfrm>
      </p:grpSpPr>
      <p:pic>
        <p:nvPicPr>
          <p:cNvPr descr="Onward as One.jpg" id="33" name="Google Shape;33;p29"/>
          <p:cNvPicPr preferRelativeResize="0"/>
          <p:nvPr/>
        </p:nvPicPr>
        <p:blipFill rotWithShape="1">
          <a:blip r:embed="rId2">
            <a:alphaModFix/>
          </a:blip>
          <a:srcRect b="0" l="0" r="0" t="0"/>
          <a:stretch/>
        </p:blipFill>
        <p:spPr>
          <a:xfrm>
            <a:off x="0" y="2871772"/>
            <a:ext cx="24384000" cy="88360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p:cSld name="Section">
    <p:bg>
      <p:bgPr>
        <a:gradFill>
          <a:gsLst>
            <a:gs pos="0">
              <a:srgbClr val="F7AE41"/>
            </a:gs>
            <a:gs pos="12859">
              <a:srgbClr val="B8B631"/>
            </a:gs>
            <a:gs pos="41653">
              <a:srgbClr val="76BC21"/>
            </a:gs>
            <a:gs pos="63393">
              <a:srgbClr val="53905B"/>
            </a:gs>
            <a:gs pos="100000">
              <a:srgbClr val="316290"/>
            </a:gs>
          </a:gsLst>
          <a:lin ang="2248821" scaled="0"/>
        </a:gradFill>
      </p:bgPr>
    </p:bg>
    <p:spTree>
      <p:nvGrpSpPr>
        <p:cNvPr id="34" name="Shape 34"/>
        <p:cNvGrpSpPr/>
        <p:nvPr/>
      </p:nvGrpSpPr>
      <p:grpSpPr>
        <a:xfrm>
          <a:off x="0" y="0"/>
          <a:ext cx="0" cy="0"/>
          <a:chOff x="0" y="0"/>
          <a:chExt cx="0" cy="0"/>
        </a:xfrm>
      </p:grpSpPr>
      <p:sp>
        <p:nvSpPr>
          <p:cNvPr id="35" name="Google Shape;35;p22"/>
          <p:cNvSpPr txBox="1"/>
          <p:nvPr>
            <p:ph type="title"/>
          </p:nvPr>
        </p:nvSpPr>
        <p:spPr>
          <a:xfrm>
            <a:off x="1295400" y="5404408"/>
            <a:ext cx="21869400" cy="2881785"/>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0200"/>
              <a:buFont typeface="Aleo"/>
              <a:buNone/>
              <a:defRPr b="1" sz="10200">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showMasterSp="0">
  <p:cSld name="Title &amp; Photo">
    <p:spTree>
      <p:nvGrpSpPr>
        <p:cNvPr id="36" name="Shape 36"/>
        <p:cNvGrpSpPr/>
        <p:nvPr/>
      </p:nvGrpSpPr>
      <p:grpSpPr>
        <a:xfrm>
          <a:off x="0" y="0"/>
          <a:ext cx="0" cy="0"/>
          <a:chOff x="0" y="0"/>
          <a:chExt cx="0" cy="0"/>
        </a:xfrm>
      </p:grpSpPr>
      <p:sp>
        <p:nvSpPr>
          <p:cNvPr id="37" name="Google Shape;37;p17"/>
          <p:cNvSpPr txBox="1"/>
          <p:nvPr>
            <p:ph idx="1" type="body"/>
          </p:nvPr>
        </p:nvSpPr>
        <p:spPr>
          <a:xfrm>
            <a:off x="0" y="0"/>
            <a:ext cx="24384000" cy="13715999"/>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
        <p:nvSpPr>
          <p:cNvPr id="38" name="Google Shape;38;p17"/>
          <p:cNvSpPr txBox="1"/>
          <p:nvPr>
            <p:ph type="title"/>
          </p:nvPr>
        </p:nvSpPr>
        <p:spPr>
          <a:xfrm>
            <a:off x="8986951" y="3961572"/>
            <a:ext cx="14187588" cy="46990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3300"/>
              <a:buFont typeface="Aleo"/>
              <a:buNone/>
              <a:defRPr b="1" sz="13300">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9" name="Google Shape;39;p17"/>
          <p:cNvSpPr txBox="1"/>
          <p:nvPr>
            <p:ph idx="2" type="body"/>
          </p:nvPr>
        </p:nvSpPr>
        <p:spPr>
          <a:xfrm>
            <a:off x="8986951" y="8788641"/>
            <a:ext cx="14187588" cy="15028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rimo"/>
              <a:buNone/>
              <a:defRPr sz="3500" cap="none"/>
            </a:lvl1pPr>
            <a:lvl2pPr indent="-228600" lvl="1" marL="914400" algn="l">
              <a:lnSpc>
                <a:spcPct val="100000"/>
              </a:lnSpc>
              <a:spcBef>
                <a:spcPts val="0"/>
              </a:spcBef>
              <a:spcAft>
                <a:spcPts val="0"/>
              </a:spcAft>
              <a:buClr>
                <a:srgbClr val="000000"/>
              </a:buClr>
              <a:buSzPts val="3500"/>
              <a:buFont typeface="Arimo"/>
              <a:buNone/>
              <a:defRPr sz="3500" cap="none"/>
            </a:lvl2pPr>
            <a:lvl3pPr indent="-228600" lvl="2" marL="1371600" algn="l">
              <a:lnSpc>
                <a:spcPct val="100000"/>
              </a:lnSpc>
              <a:spcBef>
                <a:spcPts val="0"/>
              </a:spcBef>
              <a:spcAft>
                <a:spcPts val="0"/>
              </a:spcAft>
              <a:buClr>
                <a:srgbClr val="000000"/>
              </a:buClr>
              <a:buSzPts val="3500"/>
              <a:buFont typeface="Arimo"/>
              <a:buNone/>
              <a:defRPr sz="3500" cap="none"/>
            </a:lvl3pPr>
            <a:lvl4pPr indent="-228600" lvl="3" marL="1828800" algn="l">
              <a:lnSpc>
                <a:spcPct val="100000"/>
              </a:lnSpc>
              <a:spcBef>
                <a:spcPts val="0"/>
              </a:spcBef>
              <a:spcAft>
                <a:spcPts val="0"/>
              </a:spcAft>
              <a:buClr>
                <a:srgbClr val="000000"/>
              </a:buClr>
              <a:buSzPts val="3500"/>
              <a:buFont typeface="Arimo"/>
              <a:buNone/>
              <a:defRPr sz="3500" cap="none"/>
            </a:lvl4pPr>
            <a:lvl5pPr indent="-228600" lvl="4" marL="2286000" algn="l">
              <a:lnSpc>
                <a:spcPct val="100000"/>
              </a:lnSpc>
              <a:spcBef>
                <a:spcPts val="0"/>
              </a:spcBef>
              <a:spcAft>
                <a:spcPts val="0"/>
              </a:spcAft>
              <a:buClr>
                <a:srgbClr val="000000"/>
              </a:buClr>
              <a:buSzPts val="3500"/>
              <a:buFont typeface="Arimo"/>
              <a:buNone/>
              <a:defRPr sz="3500" cap="none"/>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pic>
        <p:nvPicPr>
          <p:cNvPr id="40" name="Google Shape;40;p17"/>
          <p:cNvPicPr preferRelativeResize="0"/>
          <p:nvPr/>
        </p:nvPicPr>
        <p:blipFill rotWithShape="1">
          <a:blip r:embed="rId2">
            <a:alphaModFix/>
          </a:blip>
          <a:srcRect b="0" l="0" r="0" t="0"/>
          <a:stretch/>
        </p:blipFill>
        <p:spPr>
          <a:xfrm>
            <a:off x="8940799" y="10507895"/>
            <a:ext cx="3853636" cy="1938543"/>
          </a:xfrm>
          <a:prstGeom prst="rect">
            <a:avLst/>
          </a:prstGeom>
          <a:noFill/>
          <a:ln>
            <a:noFill/>
          </a:ln>
        </p:spPr>
      </p:pic>
      <p:pic>
        <p:nvPicPr>
          <p:cNvPr descr="Onward as One.jpg" id="41" name="Google Shape;41;p17"/>
          <p:cNvPicPr preferRelativeResize="0"/>
          <p:nvPr/>
        </p:nvPicPr>
        <p:blipFill rotWithShape="1">
          <a:blip r:embed="rId3">
            <a:alphaModFix/>
          </a:blip>
          <a:srcRect b="0" l="0" r="0" t="0"/>
          <a:stretch/>
        </p:blipFill>
        <p:spPr>
          <a:xfrm>
            <a:off x="14077950" y="10686817"/>
            <a:ext cx="5276850" cy="19121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showMasterSp="0">
  <p:cSld name="Title &amp; Photo Alt">
    <p:spTree>
      <p:nvGrpSpPr>
        <p:cNvPr id="42" name="Shape 42"/>
        <p:cNvGrpSpPr/>
        <p:nvPr/>
      </p:nvGrpSpPr>
      <p:grpSpPr>
        <a:xfrm>
          <a:off x="0" y="0"/>
          <a:ext cx="0" cy="0"/>
          <a:chOff x="0" y="0"/>
          <a:chExt cx="0" cy="0"/>
        </a:xfrm>
      </p:grpSpPr>
      <p:sp>
        <p:nvSpPr>
          <p:cNvPr id="43" name="Google Shape;43;p18"/>
          <p:cNvSpPr txBox="1"/>
          <p:nvPr>
            <p:ph type="title"/>
          </p:nvPr>
        </p:nvSpPr>
        <p:spPr>
          <a:xfrm>
            <a:off x="1295400" y="3743016"/>
            <a:ext cx="11442700" cy="53340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3300"/>
              <a:buFont typeface="Aleo"/>
              <a:buNone/>
              <a:defRPr b="1" sz="13300">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4" name="Google Shape;44;p18"/>
          <p:cNvSpPr txBox="1"/>
          <p:nvPr>
            <p:ph idx="1" type="body"/>
          </p:nvPr>
        </p:nvSpPr>
        <p:spPr>
          <a:xfrm>
            <a:off x="1295400" y="9271000"/>
            <a:ext cx="11442700" cy="3175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rimo"/>
              <a:buNone/>
              <a:defRPr sz="3500" cap="none"/>
            </a:lvl1pPr>
            <a:lvl2pPr indent="-228600" lvl="1" marL="914400" algn="l">
              <a:lnSpc>
                <a:spcPct val="100000"/>
              </a:lnSpc>
              <a:spcBef>
                <a:spcPts val="0"/>
              </a:spcBef>
              <a:spcAft>
                <a:spcPts val="0"/>
              </a:spcAft>
              <a:buClr>
                <a:srgbClr val="000000"/>
              </a:buClr>
              <a:buSzPts val="3500"/>
              <a:buFont typeface="Arimo"/>
              <a:buNone/>
              <a:defRPr sz="3500" cap="none"/>
            </a:lvl2pPr>
            <a:lvl3pPr indent="-228600" lvl="2" marL="1371600" algn="l">
              <a:lnSpc>
                <a:spcPct val="100000"/>
              </a:lnSpc>
              <a:spcBef>
                <a:spcPts val="0"/>
              </a:spcBef>
              <a:spcAft>
                <a:spcPts val="0"/>
              </a:spcAft>
              <a:buClr>
                <a:srgbClr val="000000"/>
              </a:buClr>
              <a:buSzPts val="3500"/>
              <a:buFont typeface="Arimo"/>
              <a:buNone/>
              <a:defRPr sz="3500" cap="none"/>
            </a:lvl3pPr>
            <a:lvl4pPr indent="-228600" lvl="3" marL="1828800" algn="l">
              <a:lnSpc>
                <a:spcPct val="100000"/>
              </a:lnSpc>
              <a:spcBef>
                <a:spcPts val="0"/>
              </a:spcBef>
              <a:spcAft>
                <a:spcPts val="0"/>
              </a:spcAft>
              <a:buClr>
                <a:srgbClr val="000000"/>
              </a:buClr>
              <a:buSzPts val="3500"/>
              <a:buFont typeface="Arimo"/>
              <a:buNone/>
              <a:defRPr sz="3500" cap="none"/>
            </a:lvl4pPr>
            <a:lvl5pPr indent="-228600" lvl="4" marL="2286000" algn="l">
              <a:lnSpc>
                <a:spcPct val="100000"/>
              </a:lnSpc>
              <a:spcBef>
                <a:spcPts val="0"/>
              </a:spcBef>
              <a:spcAft>
                <a:spcPts val="0"/>
              </a:spcAft>
              <a:buClr>
                <a:srgbClr val="000000"/>
              </a:buClr>
              <a:buSzPts val="3500"/>
              <a:buFont typeface="Arimo"/>
              <a:buNone/>
              <a:defRPr sz="3500" cap="none"/>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45" name="Google Shape;45;p18"/>
          <p:cNvSpPr txBox="1"/>
          <p:nvPr>
            <p:ph idx="2" type="body"/>
          </p:nvPr>
        </p:nvSpPr>
        <p:spPr>
          <a:xfrm>
            <a:off x="13925101" y="0"/>
            <a:ext cx="10564813" cy="13716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
        <p:nvSpPr>
          <p:cNvPr id="46" name="Google Shape;46;p18"/>
          <p:cNvSpPr txBox="1"/>
          <p:nvPr>
            <p:ph idx="3"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7" name="Shape 47"/>
        <p:cNvGrpSpPr/>
        <p:nvPr/>
      </p:nvGrpSpPr>
      <p:grpSpPr>
        <a:xfrm>
          <a:off x="0" y="0"/>
          <a:ext cx="0" cy="0"/>
          <a:chOff x="0" y="0"/>
          <a:chExt cx="0" cy="0"/>
        </a:xfrm>
      </p:grpSpPr>
      <p:sp>
        <p:nvSpPr>
          <p:cNvPr id="48" name="Google Shape;48;p20"/>
          <p:cNvSpPr txBox="1"/>
          <p:nvPr>
            <p:ph idx="1" type="body"/>
          </p:nvPr>
        </p:nvSpPr>
        <p:spPr>
          <a:xfrm>
            <a:off x="1295400" y="2384612"/>
            <a:ext cx="21869400" cy="929537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1800"/>
              <a:buNone/>
              <a:defRPr/>
            </a:lvl1pPr>
            <a:lvl2pPr indent="-482600" lvl="1" marL="914400" marR="0" algn="l">
              <a:lnSpc>
                <a:spcPct val="100000"/>
              </a:lnSpc>
              <a:spcBef>
                <a:spcPts val="3300"/>
              </a:spcBef>
              <a:spcAft>
                <a:spcPts val="0"/>
              </a:spcAft>
              <a:buClr>
                <a:srgbClr val="166598"/>
              </a:buClr>
              <a:buSzPts val="4000"/>
              <a:buFont typeface="Merriweather Sans"/>
              <a:buChar char="►"/>
              <a:defRPr/>
            </a:lvl2pPr>
            <a:lvl3pPr indent="-482600" lvl="2" marL="1371600" algn="l">
              <a:lnSpc>
                <a:spcPct val="100000"/>
              </a:lnSpc>
              <a:spcBef>
                <a:spcPts val="3300"/>
              </a:spcBef>
              <a:spcAft>
                <a:spcPts val="0"/>
              </a:spcAft>
              <a:buClr>
                <a:srgbClr val="166598"/>
              </a:buClr>
              <a:buSzPts val="4000"/>
              <a:buFont typeface="Merriweather Sans"/>
              <a:buChar char="►"/>
              <a:defRPr/>
            </a:lvl3pPr>
            <a:lvl4pPr indent="-482600" lvl="3" marL="1828800" algn="l">
              <a:lnSpc>
                <a:spcPct val="100000"/>
              </a:lnSpc>
              <a:spcBef>
                <a:spcPts val="3300"/>
              </a:spcBef>
              <a:spcAft>
                <a:spcPts val="0"/>
              </a:spcAft>
              <a:buClr>
                <a:srgbClr val="166598"/>
              </a:buClr>
              <a:buSzPts val="4000"/>
              <a:buFont typeface="Merriweather Sans"/>
              <a:buChar char="►"/>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49" name="Google Shape;49;p20"/>
          <p:cNvSpPr txBox="1"/>
          <p:nvPr>
            <p:ph idx="2"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showMasterSp="0">
  <p:cSld name="Title, Bullets &amp; Photo">
    <p:spTree>
      <p:nvGrpSpPr>
        <p:cNvPr id="50" name="Shape 50"/>
        <p:cNvGrpSpPr/>
        <p:nvPr/>
      </p:nvGrpSpPr>
      <p:grpSpPr>
        <a:xfrm>
          <a:off x="0" y="0"/>
          <a:ext cx="0" cy="0"/>
          <a:chOff x="0" y="0"/>
          <a:chExt cx="0" cy="0"/>
        </a:xfrm>
      </p:grpSpPr>
      <p:sp>
        <p:nvSpPr>
          <p:cNvPr id="51" name="Google Shape;51;p21"/>
          <p:cNvSpPr txBox="1"/>
          <p:nvPr>
            <p:ph idx="1" type="body"/>
          </p:nvPr>
        </p:nvSpPr>
        <p:spPr>
          <a:xfrm>
            <a:off x="13925101" y="0"/>
            <a:ext cx="10564813" cy="13716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300"/>
              </a:spcBef>
              <a:spcAft>
                <a:spcPts val="0"/>
              </a:spcAft>
              <a:buClr>
                <a:srgbClr val="000000"/>
              </a:buClr>
              <a:buSzPts val="3200"/>
              <a:buFont typeface="Arimo"/>
              <a:buNone/>
              <a:defRPr sz="3200"/>
            </a:lvl1pPr>
            <a:lvl2pPr indent="-228600" lvl="1" marL="914400" algn="l">
              <a:lnSpc>
                <a:spcPct val="100000"/>
              </a:lnSpc>
              <a:spcBef>
                <a:spcPts val="3300"/>
              </a:spcBef>
              <a:spcAft>
                <a:spcPts val="0"/>
              </a:spcAft>
              <a:buClr>
                <a:srgbClr val="000000"/>
              </a:buClr>
              <a:buSzPts val="2800"/>
              <a:buFont typeface="Arimo"/>
              <a:buNone/>
              <a:defRPr sz="2800"/>
            </a:lvl2pPr>
            <a:lvl3pPr indent="-228600" lvl="2" marL="1371600" algn="l">
              <a:lnSpc>
                <a:spcPct val="100000"/>
              </a:lnSpc>
              <a:spcBef>
                <a:spcPts val="3300"/>
              </a:spcBef>
              <a:spcAft>
                <a:spcPts val="0"/>
              </a:spcAft>
              <a:buClr>
                <a:srgbClr val="000000"/>
              </a:buClr>
              <a:buSzPts val="2400"/>
              <a:buFont typeface="Arimo"/>
              <a:buNone/>
              <a:defRPr sz="2400"/>
            </a:lvl3pPr>
            <a:lvl4pPr indent="-228600" lvl="3" marL="1828800" algn="l">
              <a:lnSpc>
                <a:spcPct val="100000"/>
              </a:lnSpc>
              <a:spcBef>
                <a:spcPts val="3300"/>
              </a:spcBef>
              <a:spcAft>
                <a:spcPts val="0"/>
              </a:spcAft>
              <a:buClr>
                <a:srgbClr val="000000"/>
              </a:buClr>
              <a:buSzPts val="2000"/>
              <a:buFont typeface="Arimo"/>
              <a:buNone/>
              <a:defRPr sz="2000"/>
            </a:lvl4pPr>
            <a:lvl5pPr indent="-228600" lvl="4" marL="2286000" algn="l">
              <a:lnSpc>
                <a:spcPct val="100000"/>
              </a:lnSpc>
              <a:spcBef>
                <a:spcPts val="3300"/>
              </a:spcBef>
              <a:spcAft>
                <a:spcPts val="0"/>
              </a:spcAft>
              <a:buClr>
                <a:srgbClr val="000000"/>
              </a:buClr>
              <a:buSzPts val="2000"/>
              <a:buFont typeface="Arimo"/>
              <a:buNone/>
              <a:defRPr sz="2000"/>
            </a:lvl5pPr>
            <a:lvl6pPr indent="-228600" lvl="5" marL="2743200" algn="l">
              <a:lnSpc>
                <a:spcPct val="100000"/>
              </a:lnSpc>
              <a:spcBef>
                <a:spcPts val="3300"/>
              </a:spcBef>
              <a:spcAft>
                <a:spcPts val="0"/>
              </a:spcAft>
              <a:buClr>
                <a:srgbClr val="000000"/>
              </a:buClr>
              <a:buSzPts val="2000"/>
              <a:buFont typeface="Arimo"/>
              <a:buNone/>
              <a:defRPr sz="2000"/>
            </a:lvl6pPr>
            <a:lvl7pPr indent="-228600" lvl="6" marL="3200400" algn="l">
              <a:lnSpc>
                <a:spcPct val="100000"/>
              </a:lnSpc>
              <a:spcBef>
                <a:spcPts val="3300"/>
              </a:spcBef>
              <a:spcAft>
                <a:spcPts val="0"/>
              </a:spcAft>
              <a:buClr>
                <a:srgbClr val="000000"/>
              </a:buClr>
              <a:buSzPts val="2000"/>
              <a:buFont typeface="Arimo"/>
              <a:buNone/>
              <a:defRPr sz="2000"/>
            </a:lvl7pPr>
            <a:lvl8pPr indent="-228600" lvl="7" marL="3657600" algn="l">
              <a:lnSpc>
                <a:spcPct val="100000"/>
              </a:lnSpc>
              <a:spcBef>
                <a:spcPts val="3300"/>
              </a:spcBef>
              <a:spcAft>
                <a:spcPts val="0"/>
              </a:spcAft>
              <a:buClr>
                <a:srgbClr val="000000"/>
              </a:buClr>
              <a:buSzPts val="2000"/>
              <a:buFont typeface="Arimo"/>
              <a:buNone/>
              <a:defRPr sz="2000"/>
            </a:lvl8pPr>
            <a:lvl9pPr indent="-228600" lvl="8" marL="4114800" algn="l">
              <a:lnSpc>
                <a:spcPct val="100000"/>
              </a:lnSpc>
              <a:spcBef>
                <a:spcPts val="3300"/>
              </a:spcBef>
              <a:spcAft>
                <a:spcPts val="0"/>
              </a:spcAft>
              <a:buClr>
                <a:srgbClr val="000000"/>
              </a:buClr>
              <a:buSzPts val="2000"/>
              <a:buFont typeface="Arimo"/>
              <a:buNone/>
              <a:defRPr sz="2000"/>
            </a:lvl9pPr>
          </a:lstStyle>
          <a:p/>
        </p:txBody>
      </p:sp>
      <p:sp>
        <p:nvSpPr>
          <p:cNvPr id="52" name="Google Shape;52;p21"/>
          <p:cNvSpPr txBox="1"/>
          <p:nvPr>
            <p:ph idx="2" type="body"/>
          </p:nvPr>
        </p:nvSpPr>
        <p:spPr>
          <a:xfrm>
            <a:off x="1295400" y="5257800"/>
            <a:ext cx="11442700" cy="6886575"/>
          </a:xfrm>
          <a:prstGeom prst="rect">
            <a:avLst/>
          </a:prstGeom>
          <a:noFill/>
          <a:ln>
            <a:noFill/>
          </a:ln>
        </p:spPr>
        <p:txBody>
          <a:bodyPr anchorCtr="0" anchor="t" bIns="50800" lIns="50800" spcFirstLastPara="1" rIns="50800" wrap="square" tIns="50800">
            <a:normAutofit/>
          </a:bodyPr>
          <a:lstStyle>
            <a:lvl1pPr indent="-482600" lvl="0" marL="457200" algn="l">
              <a:lnSpc>
                <a:spcPct val="100000"/>
              </a:lnSpc>
              <a:spcBef>
                <a:spcPts val="3300"/>
              </a:spcBef>
              <a:spcAft>
                <a:spcPts val="0"/>
              </a:spcAft>
              <a:buClr>
                <a:srgbClr val="166598"/>
              </a:buClr>
              <a:buSzPts val="4000"/>
              <a:buFont typeface="Merriweather Sans"/>
              <a:buChar char="►"/>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53" name="Google Shape;53;p21"/>
          <p:cNvSpPr/>
          <p:nvPr/>
        </p:nvSpPr>
        <p:spPr>
          <a:xfrm>
            <a:off x="0" y="990550"/>
            <a:ext cx="12538389"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54" name="Google Shape;54;p21"/>
          <p:cNvSpPr txBox="1"/>
          <p:nvPr>
            <p:ph idx="3" type="body"/>
          </p:nvPr>
        </p:nvSpPr>
        <p:spPr>
          <a:xfrm>
            <a:off x="1295400" y="12955885"/>
            <a:ext cx="11442700" cy="42926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3200"/>
              </a:spcBef>
              <a:spcAft>
                <a:spcPts val="0"/>
              </a:spcAft>
              <a:buClr>
                <a:srgbClr val="000000"/>
              </a:buClr>
              <a:buSzPts val="2000"/>
              <a:buFont typeface="Aleo"/>
              <a:buNone/>
              <a:defRPr sz="20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
        <p:nvSpPr>
          <p:cNvPr id="55" name="Google Shape;55;p21"/>
          <p:cNvSpPr txBox="1"/>
          <p:nvPr>
            <p:ph type="title"/>
          </p:nvPr>
        </p:nvSpPr>
        <p:spPr>
          <a:xfrm>
            <a:off x="1295400" y="1625600"/>
            <a:ext cx="11442700" cy="2466975"/>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0000"/>
              <a:buFont typeface="Aleo"/>
              <a:buNone/>
              <a:defRPr b="1">
                <a:latin typeface="Aleo"/>
                <a:ea typeface="Aleo"/>
                <a:cs typeface="Aleo"/>
                <a:sym typeface="Aleo"/>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6" name="Google Shape;56;p21"/>
          <p:cNvSpPr txBox="1"/>
          <p:nvPr>
            <p:ph idx="4" type="body"/>
          </p:nvPr>
        </p:nvSpPr>
        <p:spPr>
          <a:xfrm>
            <a:off x="1295400" y="4092575"/>
            <a:ext cx="11442701" cy="67837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3500"/>
              <a:buFont typeface="Aleo"/>
              <a:buNone/>
              <a:defRPr b="1" sz="3500" cap="none">
                <a:latin typeface="Aleo"/>
                <a:ea typeface="Aleo"/>
                <a:cs typeface="Aleo"/>
                <a:sym typeface="Aleo"/>
              </a:defRPr>
            </a:lvl1pPr>
            <a:lvl2pPr indent="-228600" lvl="1" marL="914400" algn="l">
              <a:lnSpc>
                <a:spcPct val="100000"/>
              </a:lnSpc>
              <a:spcBef>
                <a:spcPts val="3300"/>
              </a:spcBef>
              <a:spcAft>
                <a:spcPts val="0"/>
              </a:spcAft>
              <a:buClr>
                <a:srgbClr val="000000"/>
              </a:buClr>
              <a:buSzPts val="1800"/>
              <a:buNone/>
              <a:defRPr/>
            </a:lvl2pPr>
            <a:lvl3pPr indent="-228600" lvl="2" marL="1371600" algn="l">
              <a:lnSpc>
                <a:spcPct val="100000"/>
              </a:lnSpc>
              <a:spcBef>
                <a:spcPts val="3300"/>
              </a:spcBef>
              <a:spcAft>
                <a:spcPts val="0"/>
              </a:spcAft>
              <a:buClr>
                <a:srgbClr val="000000"/>
              </a:buClr>
              <a:buSzPts val="1800"/>
              <a:buNone/>
              <a:defRPr/>
            </a:lvl3pPr>
            <a:lvl4pPr indent="-228600" lvl="3" marL="1828800" algn="l">
              <a:lnSpc>
                <a:spcPct val="100000"/>
              </a:lnSpc>
              <a:spcBef>
                <a:spcPts val="3300"/>
              </a:spcBef>
              <a:spcAft>
                <a:spcPts val="0"/>
              </a:spcAft>
              <a:buClr>
                <a:srgbClr val="000000"/>
              </a:buClr>
              <a:buSzPts val="1800"/>
              <a:buNone/>
              <a:defRPr/>
            </a:lvl4pPr>
            <a:lvl5pPr indent="-228600" lvl="4" marL="2286000" algn="l">
              <a:lnSpc>
                <a:spcPct val="100000"/>
              </a:lnSpc>
              <a:spcBef>
                <a:spcPts val="3300"/>
              </a:spcBef>
              <a:spcAft>
                <a:spcPts val="0"/>
              </a:spcAft>
              <a:buClr>
                <a:srgbClr val="000000"/>
              </a:buClr>
              <a:buSzPts val="1800"/>
              <a:buNone/>
              <a:defRPr/>
            </a:lvl5pPr>
            <a:lvl6pPr indent="-228600" lvl="5" marL="2743200" algn="l">
              <a:lnSpc>
                <a:spcPct val="100000"/>
              </a:lnSpc>
              <a:spcBef>
                <a:spcPts val="3300"/>
              </a:spcBef>
              <a:spcAft>
                <a:spcPts val="0"/>
              </a:spcAft>
              <a:buClr>
                <a:srgbClr val="000000"/>
              </a:buClr>
              <a:buSzPts val="1800"/>
              <a:buNone/>
              <a:defRPr/>
            </a:lvl6pPr>
            <a:lvl7pPr indent="-228600" lvl="6" marL="3200400" algn="l">
              <a:lnSpc>
                <a:spcPct val="100000"/>
              </a:lnSpc>
              <a:spcBef>
                <a:spcPts val="3300"/>
              </a:spcBef>
              <a:spcAft>
                <a:spcPts val="0"/>
              </a:spcAft>
              <a:buClr>
                <a:srgbClr val="000000"/>
              </a:buClr>
              <a:buSzPts val="1800"/>
              <a:buNone/>
              <a:defRPr/>
            </a:lvl7pPr>
            <a:lvl8pPr indent="-228600" lvl="7" marL="3657600" algn="l">
              <a:lnSpc>
                <a:spcPct val="100000"/>
              </a:lnSpc>
              <a:spcBef>
                <a:spcPts val="3300"/>
              </a:spcBef>
              <a:spcAft>
                <a:spcPts val="0"/>
              </a:spcAft>
              <a:buClr>
                <a:srgbClr val="000000"/>
              </a:buClr>
              <a:buSzPts val="1800"/>
              <a:buNone/>
              <a:defRPr/>
            </a:lvl8pPr>
            <a:lvl9pPr indent="-228600" lvl="8" marL="4114800" algn="l">
              <a:lnSpc>
                <a:spcPct val="100000"/>
              </a:lnSpc>
              <a:spcBef>
                <a:spcPts val="3300"/>
              </a:spcBef>
              <a:spcAft>
                <a:spcPts val="0"/>
              </a:spcAft>
              <a:buClr>
                <a:srgbClr val="000000"/>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ph idx="1" type="body"/>
          </p:nvPr>
        </p:nvSpPr>
        <p:spPr>
          <a:xfrm>
            <a:off x="1295400" y="3316942"/>
            <a:ext cx="21869400" cy="8363040"/>
          </a:xfrm>
          <a:prstGeom prst="rect">
            <a:avLst/>
          </a:prstGeom>
          <a:noFill/>
          <a:ln>
            <a:noFill/>
          </a:ln>
        </p:spPr>
        <p:txBody>
          <a:bodyPr anchorCtr="0" anchor="t" bIns="50800" lIns="50800" spcFirstLastPara="1" rIns="50800" wrap="square" tIns="50800">
            <a:normAutofit/>
          </a:bodyPr>
          <a:lstStyle>
            <a:lvl1pPr indent="-228600" lvl="0" marL="4572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1pPr>
            <a:lvl2pPr indent="-228600" lvl="1" marL="9144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2pPr>
            <a:lvl3pPr indent="-228600" lvl="2" marL="13716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3pPr>
            <a:lvl4pPr indent="-228600" lvl="3" marL="18288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4pPr>
            <a:lvl5pPr indent="-228600" lvl="4" marL="22860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5pPr>
            <a:lvl6pPr indent="-228600" lvl="5" marL="27432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6pPr>
            <a:lvl7pPr indent="-228600" lvl="6" marL="32004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7pPr>
            <a:lvl8pPr indent="-228600" lvl="7" marL="36576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8pPr>
            <a:lvl9pPr indent="-228600" lvl="8" marL="4114800" marR="0" rtl="0" algn="l">
              <a:lnSpc>
                <a:spcPct val="100000"/>
              </a:lnSpc>
              <a:spcBef>
                <a:spcPts val="3300"/>
              </a:spcBef>
              <a:spcAft>
                <a:spcPts val="0"/>
              </a:spcAft>
              <a:buClr>
                <a:srgbClr val="000000"/>
              </a:buClr>
              <a:buSzPts val="4000"/>
              <a:buFont typeface="Arimo"/>
              <a:buNone/>
              <a:defRPr b="1" i="0" sz="4000" u="none" cap="none" strike="noStrike">
                <a:solidFill>
                  <a:srgbClr val="000000"/>
                </a:solidFill>
                <a:latin typeface="Arimo"/>
                <a:ea typeface="Arimo"/>
                <a:cs typeface="Arimo"/>
                <a:sym typeface="Arimo"/>
              </a:defRPr>
            </a:lvl9pPr>
          </a:lstStyle>
          <a:p/>
        </p:txBody>
      </p:sp>
      <p:sp>
        <p:nvSpPr>
          <p:cNvPr id="7" name="Google Shape;7;p15"/>
          <p:cNvSpPr/>
          <p:nvPr/>
        </p:nvSpPr>
        <p:spPr>
          <a:xfrm>
            <a:off x="0" y="990550"/>
            <a:ext cx="24384000" cy="279401"/>
          </a:xfrm>
          <a:prstGeom prst="rect">
            <a:avLst/>
          </a:prstGeom>
          <a:solidFill>
            <a:srgbClr val="F7AE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8" name="Google Shape;8;p15"/>
          <p:cNvSpPr txBox="1"/>
          <p:nvPr/>
        </p:nvSpPr>
        <p:spPr>
          <a:xfrm>
            <a:off x="1295400" y="12955885"/>
            <a:ext cx="5702797" cy="42926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2600"/>
              <a:buFont typeface="Aleo"/>
              <a:buNone/>
            </a:pPr>
            <a:r>
              <a:t/>
            </a:r>
            <a:endParaRPr b="0" i="0" sz="2600" u="none" cap="none" strike="noStrike">
              <a:solidFill>
                <a:srgbClr val="000000"/>
              </a:solidFill>
              <a:latin typeface="Arial"/>
              <a:ea typeface="Arial"/>
              <a:cs typeface="Arial"/>
              <a:sym typeface="Arial"/>
            </a:endParaRPr>
          </a:p>
        </p:txBody>
      </p:sp>
      <p:pic>
        <p:nvPicPr>
          <p:cNvPr descr="Lexington_District_One_Full_Legal_Logo_PMS 647.jpg" id="9" name="Google Shape;9;p15"/>
          <p:cNvPicPr preferRelativeResize="0"/>
          <p:nvPr/>
        </p:nvPicPr>
        <p:blipFill rotWithShape="1">
          <a:blip r:embed="rId1">
            <a:alphaModFix/>
          </a:blip>
          <a:srcRect b="0" l="0" r="0" t="0"/>
          <a:stretch/>
        </p:blipFill>
        <p:spPr>
          <a:xfrm>
            <a:off x="20747690" y="11894913"/>
            <a:ext cx="3153711" cy="1589127"/>
          </a:xfrm>
          <a:prstGeom prst="rect">
            <a:avLst/>
          </a:prstGeom>
          <a:noFill/>
          <a:ln>
            <a:noFill/>
          </a:ln>
        </p:spPr>
      </p:pic>
      <p:sp>
        <p:nvSpPr>
          <p:cNvPr id="10" name="Google Shape;10;p15"/>
          <p:cNvSpPr txBox="1"/>
          <p:nvPr>
            <p:ph type="title"/>
          </p:nvPr>
        </p:nvSpPr>
        <p:spPr>
          <a:xfrm>
            <a:off x="1295400" y="1620698"/>
            <a:ext cx="21869400" cy="1696244"/>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10000"/>
              <a:buFont typeface="Aleo"/>
              <a:buNone/>
              <a:defRPr b="1" i="0" sz="10000" u="none" cap="none" strike="noStrike">
                <a:solidFill>
                  <a:srgbClr val="000000"/>
                </a:solidFill>
                <a:latin typeface="Aleo"/>
                <a:ea typeface="Aleo"/>
                <a:cs typeface="Aleo"/>
                <a:sym typeface="Aleo"/>
              </a:defRPr>
            </a:lvl1pPr>
            <a:lvl2pPr lvl="1"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2pPr>
            <a:lvl3pPr lvl="2"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3pPr>
            <a:lvl4pPr lvl="3"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4pPr>
            <a:lvl5pPr lvl="4"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5pPr>
            <a:lvl6pPr lvl="5"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6pPr>
            <a:lvl7pPr lvl="6"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7pPr>
            <a:lvl8pPr lvl="7"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8pPr>
            <a:lvl9pPr lvl="8" marR="0" rtl="0" algn="l">
              <a:lnSpc>
                <a:spcPct val="80000"/>
              </a:lnSpc>
              <a:spcBef>
                <a:spcPts val="0"/>
              </a:spcBef>
              <a:spcAft>
                <a:spcPts val="0"/>
              </a:spcAft>
              <a:buClr>
                <a:srgbClr val="000000"/>
              </a:buClr>
              <a:buSzPts val="10000"/>
              <a:buFont typeface="Arial"/>
              <a:buNone/>
              <a:defRPr b="1" i="0" sz="10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4294967295" type="ctrTitle"/>
          </p:nvPr>
        </p:nvSpPr>
        <p:spPr>
          <a:xfrm>
            <a:off x="1159549" y="4508500"/>
            <a:ext cx="21869400" cy="4698900"/>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3300"/>
              <a:buFont typeface="Aleo"/>
              <a:buNone/>
            </a:pPr>
            <a:r>
              <a:rPr b="1" i="0" lang="en-US" sz="15000" u="none" cap="none" strike="noStrike">
                <a:solidFill>
                  <a:srgbClr val="000000"/>
                </a:solidFill>
                <a:latin typeface="Aleo"/>
                <a:ea typeface="Aleo"/>
                <a:cs typeface="Aleo"/>
                <a:sym typeface="Aleo"/>
              </a:rPr>
              <a:t>Operations Update</a:t>
            </a:r>
            <a:endParaRPr b="1" i="0" sz="15000" u="none" cap="none" strike="noStrike">
              <a:solidFill>
                <a:srgbClr val="000000"/>
              </a:solidFill>
              <a:latin typeface="Aleo"/>
              <a:ea typeface="Aleo"/>
              <a:cs typeface="Aleo"/>
              <a:sym typeface="Aleo"/>
            </a:endParaRPr>
          </a:p>
        </p:txBody>
      </p:sp>
      <p:sp>
        <p:nvSpPr>
          <p:cNvPr id="91" name="Google Shape;91;p1"/>
          <p:cNvSpPr txBox="1"/>
          <p:nvPr>
            <p:ph idx="4294967295" type="subTitle"/>
          </p:nvPr>
        </p:nvSpPr>
        <p:spPr>
          <a:xfrm>
            <a:off x="1257299" y="7805201"/>
            <a:ext cx="21869400" cy="1402200"/>
          </a:xfrm>
          <a:prstGeom prst="rect">
            <a:avLst/>
          </a:prstGeom>
          <a:noFill/>
          <a:ln>
            <a:noFill/>
          </a:ln>
        </p:spPr>
        <p:txBody>
          <a:bodyPr anchorCtr="0" anchor="ctr"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3500"/>
              <a:buFont typeface="Arimo"/>
              <a:buNone/>
            </a:pPr>
            <a:r>
              <a:rPr b="1" i="0" lang="en-US" sz="5100" u="none" cap="none" strike="noStrike">
                <a:solidFill>
                  <a:srgbClr val="000000"/>
                </a:solidFill>
                <a:latin typeface="Arimo"/>
                <a:ea typeface="Arimo"/>
                <a:cs typeface="Arimo"/>
                <a:sym typeface="Arimo"/>
              </a:rPr>
              <a:t>May 17, 2022</a:t>
            </a:r>
            <a:endParaRPr b="1" i="0" sz="5100" u="none" cap="none" strike="noStrike">
              <a:solidFill>
                <a:srgbClr val="000000"/>
              </a:solidFill>
              <a:latin typeface="Arimo"/>
              <a:ea typeface="Arimo"/>
              <a:cs typeface="Arimo"/>
              <a:sym typeface="Arimo"/>
            </a:endParaRPr>
          </a:p>
        </p:txBody>
      </p:sp>
      <p:pic>
        <p:nvPicPr>
          <p:cNvPr id="92" name="Google Shape;92;p1"/>
          <p:cNvPicPr preferRelativeResize="0"/>
          <p:nvPr/>
        </p:nvPicPr>
        <p:blipFill rotWithShape="1">
          <a:blip r:embed="rId3">
            <a:alphaModFix/>
          </a:blip>
          <a:srcRect b="0" l="0" r="0" t="0"/>
          <a:stretch/>
        </p:blipFill>
        <p:spPr>
          <a:xfrm>
            <a:off x="1298349" y="10856119"/>
            <a:ext cx="3853636" cy="1938543"/>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5740175" y="10884443"/>
            <a:ext cx="5276850" cy="19102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2beb9fba41_0_3"/>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Middle School Track Paving</a:t>
            </a:r>
            <a:endParaRPr sz="7200"/>
          </a:p>
        </p:txBody>
      </p:sp>
      <p:sp>
        <p:nvSpPr>
          <p:cNvPr id="151" name="Google Shape;151;g12beb9fba41_0_3"/>
          <p:cNvSpPr txBox="1"/>
          <p:nvPr/>
        </p:nvSpPr>
        <p:spPr>
          <a:xfrm>
            <a:off x="7047288" y="12086950"/>
            <a:ext cx="10289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200">
                <a:latin typeface="Arimo"/>
                <a:ea typeface="Arimo"/>
                <a:cs typeface="Arimo"/>
                <a:sym typeface="Arimo"/>
              </a:rPr>
              <a:t>MEADOW GLEN MIDDLE SCHOOL</a:t>
            </a:r>
            <a:endParaRPr b="1" sz="4200">
              <a:latin typeface="Arimo"/>
              <a:ea typeface="Arimo"/>
              <a:cs typeface="Arimo"/>
              <a:sym typeface="Arimo"/>
            </a:endParaRPr>
          </a:p>
        </p:txBody>
      </p:sp>
      <p:pic>
        <p:nvPicPr>
          <p:cNvPr id="152" name="Google Shape;152;g12beb9fba41_0_3"/>
          <p:cNvPicPr preferRelativeResize="0"/>
          <p:nvPr/>
        </p:nvPicPr>
        <p:blipFill rotWithShape="1">
          <a:blip r:embed="rId3">
            <a:alphaModFix/>
          </a:blip>
          <a:srcRect b="0" l="0" r="0" t="26589"/>
          <a:stretch/>
        </p:blipFill>
        <p:spPr>
          <a:xfrm>
            <a:off x="3632513" y="2661375"/>
            <a:ext cx="17118976" cy="94255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14e704ec66_0_36"/>
          <p:cNvSpPr txBox="1"/>
          <p:nvPr>
            <p:ph type="title"/>
          </p:nvPr>
        </p:nvSpPr>
        <p:spPr>
          <a:xfrm>
            <a:off x="1295400" y="1620698"/>
            <a:ext cx="21869400" cy="1696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Tennis Court Resurfacing</a:t>
            </a:r>
            <a:endParaRPr sz="7200"/>
          </a:p>
        </p:txBody>
      </p:sp>
      <p:pic>
        <p:nvPicPr>
          <p:cNvPr id="158" name="Google Shape;158;g114e704ec66_0_36"/>
          <p:cNvPicPr preferRelativeResize="0"/>
          <p:nvPr/>
        </p:nvPicPr>
        <p:blipFill rotWithShape="1">
          <a:blip r:embed="rId3">
            <a:alphaModFix/>
          </a:blip>
          <a:srcRect b="0" l="0" r="0" t="0"/>
          <a:stretch/>
        </p:blipFill>
        <p:spPr>
          <a:xfrm>
            <a:off x="1295400" y="3109750"/>
            <a:ext cx="10342052" cy="7756524"/>
          </a:xfrm>
          <a:prstGeom prst="rect">
            <a:avLst/>
          </a:prstGeom>
          <a:noFill/>
          <a:ln cap="flat" cmpd="sng" w="19050">
            <a:solidFill>
              <a:srgbClr val="000000"/>
            </a:solidFill>
            <a:prstDash val="solid"/>
            <a:round/>
            <a:headEnd len="sm" w="sm" type="none"/>
            <a:tailEnd len="sm" w="sm" type="none"/>
          </a:ln>
        </p:spPr>
      </p:pic>
      <p:sp>
        <p:nvSpPr>
          <p:cNvPr id="159" name="Google Shape;159;g114e704ec66_0_36"/>
          <p:cNvSpPr txBox="1"/>
          <p:nvPr/>
        </p:nvSpPr>
        <p:spPr>
          <a:xfrm>
            <a:off x="2870925" y="11172525"/>
            <a:ext cx="7543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mo"/>
                <a:ea typeface="Arimo"/>
                <a:cs typeface="Arimo"/>
                <a:sym typeface="Arimo"/>
              </a:rPr>
              <a:t>RIVER BLUFF HIGH SCHOOL</a:t>
            </a:r>
            <a:endParaRPr b="1" i="0" sz="4000" u="none" cap="none" strike="noStrike">
              <a:solidFill>
                <a:srgbClr val="000000"/>
              </a:solidFill>
              <a:latin typeface="Arimo"/>
              <a:ea typeface="Arimo"/>
              <a:cs typeface="Arimo"/>
              <a:sym typeface="Arimo"/>
            </a:endParaRPr>
          </a:p>
        </p:txBody>
      </p:sp>
      <p:sp>
        <p:nvSpPr>
          <p:cNvPr id="160" name="Google Shape;160;g114e704ec66_0_36"/>
          <p:cNvSpPr txBox="1"/>
          <p:nvPr/>
        </p:nvSpPr>
        <p:spPr>
          <a:xfrm>
            <a:off x="14088513" y="11172525"/>
            <a:ext cx="7543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lang="en-US" sz="4000">
                <a:latin typeface="Arimo"/>
                <a:ea typeface="Arimo"/>
                <a:cs typeface="Arimo"/>
                <a:sym typeface="Arimo"/>
              </a:rPr>
              <a:t>PELION</a:t>
            </a:r>
            <a:r>
              <a:rPr b="1" i="0" lang="en-US" sz="4000" u="none" cap="none" strike="noStrike">
                <a:solidFill>
                  <a:srgbClr val="000000"/>
                </a:solidFill>
                <a:latin typeface="Arimo"/>
                <a:ea typeface="Arimo"/>
                <a:cs typeface="Arimo"/>
                <a:sym typeface="Arimo"/>
              </a:rPr>
              <a:t> HIGH SCHOOL</a:t>
            </a:r>
            <a:endParaRPr b="1" i="0" sz="4000" u="none" cap="none" strike="noStrike">
              <a:solidFill>
                <a:srgbClr val="000000"/>
              </a:solidFill>
              <a:latin typeface="Arimo"/>
              <a:ea typeface="Arimo"/>
              <a:cs typeface="Arimo"/>
              <a:sym typeface="Arimo"/>
            </a:endParaRPr>
          </a:p>
        </p:txBody>
      </p:sp>
      <p:pic>
        <p:nvPicPr>
          <p:cNvPr id="161" name="Google Shape;161;g114e704ec66_0_36"/>
          <p:cNvPicPr preferRelativeResize="0"/>
          <p:nvPr/>
        </p:nvPicPr>
        <p:blipFill>
          <a:blip r:embed="rId4">
            <a:alphaModFix/>
          </a:blip>
          <a:stretch>
            <a:fillRect/>
          </a:stretch>
        </p:blipFill>
        <p:spPr>
          <a:xfrm>
            <a:off x="12221800" y="3109750"/>
            <a:ext cx="10342052" cy="775653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152825f3d6_0_28"/>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Repair/Resurface Competition Tracks</a:t>
            </a:r>
            <a:endParaRPr sz="7200"/>
          </a:p>
        </p:txBody>
      </p:sp>
      <p:pic>
        <p:nvPicPr>
          <p:cNvPr id="167" name="Google Shape;167;g1152825f3d6_0_28"/>
          <p:cNvPicPr preferRelativeResize="0"/>
          <p:nvPr/>
        </p:nvPicPr>
        <p:blipFill rotWithShape="1">
          <a:blip r:embed="rId3">
            <a:alphaModFix/>
          </a:blip>
          <a:srcRect b="0" l="0" r="0" t="0"/>
          <a:stretch/>
        </p:blipFill>
        <p:spPr>
          <a:xfrm>
            <a:off x="1511525" y="2556750"/>
            <a:ext cx="7358074" cy="9810750"/>
          </a:xfrm>
          <a:prstGeom prst="rect">
            <a:avLst/>
          </a:prstGeom>
          <a:noFill/>
          <a:ln cap="flat" cmpd="sng" w="19050">
            <a:solidFill>
              <a:srgbClr val="000000"/>
            </a:solidFill>
            <a:prstDash val="solid"/>
            <a:round/>
            <a:headEnd len="sm" w="sm" type="none"/>
            <a:tailEnd len="sm" w="sm" type="none"/>
          </a:ln>
        </p:spPr>
      </p:pic>
      <p:sp>
        <p:nvSpPr>
          <p:cNvPr id="168" name="Google Shape;168;g1152825f3d6_0_28"/>
          <p:cNvSpPr txBox="1"/>
          <p:nvPr/>
        </p:nvSpPr>
        <p:spPr>
          <a:xfrm>
            <a:off x="1884425" y="12591300"/>
            <a:ext cx="6612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600" u="none" cap="none" strike="noStrike">
                <a:solidFill>
                  <a:srgbClr val="000000"/>
                </a:solidFill>
                <a:latin typeface="Arimo"/>
                <a:ea typeface="Arimo"/>
                <a:cs typeface="Arimo"/>
                <a:sym typeface="Arimo"/>
              </a:rPr>
              <a:t>RIVER BLUFF HIGH SCHOOL</a:t>
            </a:r>
            <a:endParaRPr b="1" i="0" sz="3600" u="none" cap="none" strike="noStrike">
              <a:solidFill>
                <a:srgbClr val="000000"/>
              </a:solidFill>
              <a:latin typeface="Arimo"/>
              <a:ea typeface="Arimo"/>
              <a:cs typeface="Arimo"/>
              <a:sym typeface="Arimo"/>
            </a:endParaRPr>
          </a:p>
        </p:txBody>
      </p:sp>
      <p:pic>
        <p:nvPicPr>
          <p:cNvPr id="169" name="Google Shape;169;g1152825f3d6_0_28"/>
          <p:cNvPicPr preferRelativeResize="0"/>
          <p:nvPr/>
        </p:nvPicPr>
        <p:blipFill>
          <a:blip r:embed="rId4">
            <a:alphaModFix/>
          </a:blip>
          <a:stretch>
            <a:fillRect/>
          </a:stretch>
        </p:blipFill>
        <p:spPr>
          <a:xfrm>
            <a:off x="11211875" y="2556750"/>
            <a:ext cx="7358074" cy="9810765"/>
          </a:xfrm>
          <a:prstGeom prst="rect">
            <a:avLst/>
          </a:prstGeom>
          <a:noFill/>
          <a:ln cap="flat" cmpd="sng" w="19050">
            <a:solidFill>
              <a:schemeClr val="dk2"/>
            </a:solidFill>
            <a:prstDash val="solid"/>
            <a:round/>
            <a:headEnd len="sm" w="sm" type="none"/>
            <a:tailEnd len="sm" w="sm" type="none"/>
          </a:ln>
        </p:spPr>
      </p:pic>
      <p:sp>
        <p:nvSpPr>
          <p:cNvPr id="170" name="Google Shape;170;g1152825f3d6_0_28"/>
          <p:cNvSpPr txBox="1"/>
          <p:nvPr/>
        </p:nvSpPr>
        <p:spPr>
          <a:xfrm>
            <a:off x="11766712" y="12591300"/>
            <a:ext cx="6612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lang="en-US" sz="3600">
                <a:latin typeface="Arimo"/>
                <a:ea typeface="Arimo"/>
                <a:cs typeface="Arimo"/>
                <a:sym typeface="Arimo"/>
              </a:rPr>
              <a:t>LEXINGTON HIGH SCHOOL</a:t>
            </a:r>
            <a:endParaRPr b="1" i="0" sz="3600" u="none" cap="none" strike="noStrike">
              <a:solidFill>
                <a:srgbClr val="000000"/>
              </a:solidFill>
              <a:latin typeface="Arimo"/>
              <a:ea typeface="Arimo"/>
              <a:cs typeface="Arimo"/>
              <a:sym typeface="Arim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14e704ec66_0_40"/>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Cafeteria Furniture Replacement</a:t>
            </a:r>
            <a:endParaRPr sz="7200"/>
          </a:p>
        </p:txBody>
      </p:sp>
      <p:pic>
        <p:nvPicPr>
          <p:cNvPr id="176" name="Google Shape;176;g114e704ec66_0_40"/>
          <p:cNvPicPr preferRelativeResize="0"/>
          <p:nvPr/>
        </p:nvPicPr>
        <p:blipFill>
          <a:blip r:embed="rId3">
            <a:alphaModFix/>
          </a:blip>
          <a:stretch>
            <a:fillRect/>
          </a:stretch>
        </p:blipFill>
        <p:spPr>
          <a:xfrm>
            <a:off x="378425" y="2503487"/>
            <a:ext cx="11612027" cy="8709024"/>
          </a:xfrm>
          <a:prstGeom prst="rect">
            <a:avLst/>
          </a:prstGeom>
          <a:noFill/>
          <a:ln cap="flat" cmpd="sng" w="19050">
            <a:solidFill>
              <a:schemeClr val="dk2"/>
            </a:solidFill>
            <a:prstDash val="solid"/>
            <a:round/>
            <a:headEnd len="sm" w="sm" type="none"/>
            <a:tailEnd len="sm" w="sm" type="none"/>
          </a:ln>
        </p:spPr>
      </p:pic>
      <p:sp>
        <p:nvSpPr>
          <p:cNvPr id="177" name="Google Shape;177;g114e704ec66_0_40"/>
          <p:cNvSpPr txBox="1"/>
          <p:nvPr/>
        </p:nvSpPr>
        <p:spPr>
          <a:xfrm>
            <a:off x="3800251" y="11350825"/>
            <a:ext cx="5780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latin typeface="Arimo"/>
                <a:ea typeface="Arimo"/>
                <a:cs typeface="Arimo"/>
                <a:sym typeface="Arimo"/>
              </a:rPr>
              <a:t>GILBERT HIGH SCHOOL</a:t>
            </a:r>
            <a:endParaRPr b="1" sz="3600">
              <a:latin typeface="Arimo"/>
              <a:ea typeface="Arimo"/>
              <a:cs typeface="Arimo"/>
              <a:sym typeface="Arimo"/>
            </a:endParaRPr>
          </a:p>
        </p:txBody>
      </p:sp>
      <p:pic>
        <p:nvPicPr>
          <p:cNvPr id="178" name="Google Shape;178;g114e704ec66_0_40"/>
          <p:cNvPicPr preferRelativeResize="0"/>
          <p:nvPr/>
        </p:nvPicPr>
        <p:blipFill>
          <a:blip r:embed="rId4">
            <a:alphaModFix/>
          </a:blip>
          <a:stretch>
            <a:fillRect/>
          </a:stretch>
        </p:blipFill>
        <p:spPr>
          <a:xfrm>
            <a:off x="12382525" y="2503488"/>
            <a:ext cx="11612027" cy="8709012"/>
          </a:xfrm>
          <a:prstGeom prst="rect">
            <a:avLst/>
          </a:prstGeom>
          <a:noFill/>
          <a:ln cap="flat" cmpd="sng" w="19050">
            <a:solidFill>
              <a:schemeClr val="dk2"/>
            </a:solidFill>
            <a:prstDash val="solid"/>
            <a:round/>
            <a:headEnd len="sm" w="sm" type="none"/>
            <a:tailEnd len="sm" w="sm" type="none"/>
          </a:ln>
        </p:spPr>
      </p:pic>
      <p:sp>
        <p:nvSpPr>
          <p:cNvPr id="179" name="Google Shape;179;g114e704ec66_0_40"/>
          <p:cNvSpPr txBox="1"/>
          <p:nvPr/>
        </p:nvSpPr>
        <p:spPr>
          <a:xfrm>
            <a:off x="15617913" y="11350825"/>
            <a:ext cx="5780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latin typeface="Arimo"/>
                <a:ea typeface="Arimo"/>
                <a:cs typeface="Arimo"/>
                <a:sym typeface="Arimo"/>
              </a:rPr>
              <a:t>PELION HIGH SCHOOL</a:t>
            </a:r>
            <a:endParaRPr b="1" sz="3600">
              <a:latin typeface="Arimo"/>
              <a:ea typeface="Arimo"/>
              <a:cs typeface="Arimo"/>
              <a:sym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14e704ec66_0_52"/>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Gym Bleacher Repair</a:t>
            </a:r>
            <a:endParaRPr sz="7200"/>
          </a:p>
        </p:txBody>
      </p:sp>
      <p:pic>
        <p:nvPicPr>
          <p:cNvPr id="185" name="Google Shape;185;g114e704ec66_0_52"/>
          <p:cNvPicPr preferRelativeResize="0"/>
          <p:nvPr/>
        </p:nvPicPr>
        <p:blipFill rotWithShape="1">
          <a:blip r:embed="rId3">
            <a:alphaModFix/>
          </a:blip>
          <a:srcRect b="10578" l="0" r="0" t="0"/>
          <a:stretch/>
        </p:blipFill>
        <p:spPr>
          <a:xfrm>
            <a:off x="4942375" y="2556750"/>
            <a:ext cx="13529600" cy="9073851"/>
          </a:xfrm>
          <a:prstGeom prst="rect">
            <a:avLst/>
          </a:prstGeom>
          <a:noFill/>
          <a:ln cap="flat" cmpd="sng" w="19050">
            <a:solidFill>
              <a:schemeClr val="dk2"/>
            </a:solidFill>
            <a:prstDash val="solid"/>
            <a:round/>
            <a:headEnd len="sm" w="sm" type="none"/>
            <a:tailEnd len="sm" w="sm" type="none"/>
          </a:ln>
        </p:spPr>
      </p:pic>
      <p:sp>
        <p:nvSpPr>
          <p:cNvPr id="186" name="Google Shape;186;g114e704ec66_0_52"/>
          <p:cNvSpPr txBox="1"/>
          <p:nvPr/>
        </p:nvSpPr>
        <p:spPr>
          <a:xfrm>
            <a:off x="6895325" y="11874100"/>
            <a:ext cx="10397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200">
                <a:latin typeface="Arimo"/>
                <a:ea typeface="Arimo"/>
                <a:cs typeface="Arimo"/>
                <a:sym typeface="Arimo"/>
              </a:rPr>
              <a:t>WHITE KNOLL HIGH SCHOOL</a:t>
            </a:r>
            <a:endParaRPr b="1" sz="4200">
              <a:latin typeface="Arimo"/>
              <a:ea typeface="Arimo"/>
              <a:cs typeface="Arimo"/>
              <a:sym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14e704ec66_0_56"/>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LTC Marquee Sign Replacement</a:t>
            </a:r>
            <a:endParaRPr sz="7200"/>
          </a:p>
        </p:txBody>
      </p:sp>
      <p:pic>
        <p:nvPicPr>
          <p:cNvPr id="192" name="Google Shape;192;g114e704ec66_0_56"/>
          <p:cNvPicPr preferRelativeResize="0"/>
          <p:nvPr/>
        </p:nvPicPr>
        <p:blipFill rotWithShape="1">
          <a:blip r:embed="rId3">
            <a:alphaModFix/>
          </a:blip>
          <a:srcRect b="0" l="0" r="0" t="0"/>
          <a:stretch/>
        </p:blipFill>
        <p:spPr>
          <a:xfrm>
            <a:off x="5913400" y="3055350"/>
            <a:ext cx="12557200" cy="896942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nvSpPr>
        <p:spPr>
          <a:xfrm>
            <a:off x="4174350" y="11532075"/>
            <a:ext cx="16035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400"/>
              <a:buFont typeface="Arial"/>
              <a:buNone/>
            </a:pPr>
            <a:r>
              <a:rPr b="0" i="0" lang="en-US" sz="6400" u="sng" cap="none" strike="noStrike">
                <a:solidFill>
                  <a:schemeClr val="dk1"/>
                </a:solidFill>
                <a:latin typeface="Aleo"/>
                <a:ea typeface="Aleo"/>
                <a:cs typeface="Aleo"/>
                <a:sym typeface="Aleo"/>
              </a:rPr>
              <a:t>https://www.lexington1.net/Building-Plan</a:t>
            </a:r>
            <a:endParaRPr b="0" i="0" sz="6400" u="sng" cap="none" strike="noStrike">
              <a:solidFill>
                <a:schemeClr val="dk1"/>
              </a:solidFill>
              <a:latin typeface="Aleo"/>
              <a:ea typeface="Aleo"/>
              <a:cs typeface="Aleo"/>
              <a:sym typeface="Ale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14e704ec66_0_12"/>
          <p:cNvSpPr txBox="1"/>
          <p:nvPr>
            <p:ph type="title"/>
          </p:nvPr>
        </p:nvSpPr>
        <p:spPr>
          <a:xfrm>
            <a:off x="1068025" y="6009898"/>
            <a:ext cx="21869400" cy="1696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SzPts val="10000"/>
              <a:buNone/>
            </a:pPr>
            <a:r>
              <a:rPr lang="en-US"/>
              <a:t>Capital Project Update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2a5526e933_0_0"/>
          <p:cNvSpPr txBox="1"/>
          <p:nvPr>
            <p:ph type="title"/>
          </p:nvPr>
        </p:nvSpPr>
        <p:spPr>
          <a:xfrm>
            <a:off x="1295400" y="1620698"/>
            <a:ext cx="21869400" cy="1696200"/>
          </a:xfrm>
          <a:prstGeom prst="rect">
            <a:avLst/>
          </a:prstGeom>
        </p:spPr>
        <p:txBody>
          <a:bodyPr anchorCtr="0" anchor="t" bIns="50800" lIns="50800" spcFirstLastPara="1" rIns="50800" wrap="square" tIns="50800">
            <a:normAutofit fontScale="90000"/>
          </a:bodyPr>
          <a:lstStyle/>
          <a:p>
            <a:pPr indent="0" lvl="0" marL="0" rtl="0" algn="l">
              <a:spcBef>
                <a:spcPts val="0"/>
              </a:spcBef>
              <a:spcAft>
                <a:spcPts val="0"/>
              </a:spcAft>
              <a:buNone/>
            </a:pPr>
            <a:r>
              <a:rPr lang="en-US" sz="7200"/>
              <a:t>Review of Completed Work (February Board Meeting)</a:t>
            </a:r>
            <a:endParaRPr sz="7200"/>
          </a:p>
        </p:txBody>
      </p:sp>
      <p:pic>
        <p:nvPicPr>
          <p:cNvPr id="104" name="Google Shape;104;g12a5526e933_0_0"/>
          <p:cNvPicPr preferRelativeResize="0"/>
          <p:nvPr/>
        </p:nvPicPr>
        <p:blipFill rotWithShape="1">
          <a:blip r:embed="rId3">
            <a:alphaModFix/>
          </a:blip>
          <a:srcRect b="0" l="0" r="0" t="0"/>
          <a:stretch/>
        </p:blipFill>
        <p:spPr>
          <a:xfrm>
            <a:off x="1073075" y="2975175"/>
            <a:ext cx="10144527" cy="6761401"/>
          </a:xfrm>
          <a:prstGeom prst="rect">
            <a:avLst/>
          </a:prstGeom>
          <a:noFill/>
          <a:ln cap="flat" cmpd="sng" w="19050">
            <a:solidFill>
              <a:srgbClr val="000000"/>
            </a:solidFill>
            <a:prstDash val="solid"/>
            <a:round/>
            <a:headEnd len="sm" w="sm" type="none"/>
            <a:tailEnd len="sm" w="sm" type="none"/>
          </a:ln>
        </p:spPr>
      </p:pic>
      <p:sp>
        <p:nvSpPr>
          <p:cNvPr id="105" name="Google Shape;105;g12a5526e933_0_0"/>
          <p:cNvSpPr txBox="1"/>
          <p:nvPr/>
        </p:nvSpPr>
        <p:spPr>
          <a:xfrm>
            <a:off x="2170790" y="10032150"/>
            <a:ext cx="7949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latin typeface="Arimo"/>
                <a:ea typeface="Arimo"/>
                <a:cs typeface="Arimo"/>
                <a:sym typeface="Arimo"/>
              </a:rPr>
              <a:t>OGES PARKING LOT RESURFACING</a:t>
            </a:r>
            <a:endParaRPr b="1" sz="3400">
              <a:latin typeface="Arimo"/>
              <a:ea typeface="Arimo"/>
              <a:cs typeface="Arimo"/>
              <a:sym typeface="Arimo"/>
            </a:endParaRPr>
          </a:p>
        </p:txBody>
      </p:sp>
      <p:pic>
        <p:nvPicPr>
          <p:cNvPr id="106" name="Google Shape;106;g12a5526e933_0_0"/>
          <p:cNvPicPr preferRelativeResize="0"/>
          <p:nvPr/>
        </p:nvPicPr>
        <p:blipFill rotWithShape="1">
          <a:blip r:embed="rId4">
            <a:alphaModFix/>
          </a:blip>
          <a:srcRect b="0" l="0" r="0" t="0"/>
          <a:stretch/>
        </p:blipFill>
        <p:spPr>
          <a:xfrm>
            <a:off x="12062050" y="2975175"/>
            <a:ext cx="12020243" cy="6761399"/>
          </a:xfrm>
          <a:prstGeom prst="rect">
            <a:avLst/>
          </a:prstGeom>
          <a:noFill/>
          <a:ln cap="flat" cmpd="sng" w="19050">
            <a:solidFill>
              <a:srgbClr val="000000"/>
            </a:solidFill>
            <a:prstDash val="solid"/>
            <a:round/>
            <a:headEnd len="sm" w="sm" type="none"/>
            <a:tailEnd len="sm" w="sm" type="none"/>
          </a:ln>
        </p:spPr>
      </p:pic>
      <p:sp>
        <p:nvSpPr>
          <p:cNvPr id="107" name="Google Shape;107;g12a5526e933_0_0"/>
          <p:cNvSpPr txBox="1"/>
          <p:nvPr/>
        </p:nvSpPr>
        <p:spPr>
          <a:xfrm>
            <a:off x="13841425" y="10032150"/>
            <a:ext cx="84615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500">
                <a:latin typeface="Arimo"/>
                <a:ea typeface="Arimo"/>
                <a:cs typeface="Arimo"/>
                <a:sym typeface="Arimo"/>
              </a:rPr>
              <a:t>WKHS TENNIS COURT RESURFACING</a:t>
            </a:r>
            <a:endParaRPr b="1" sz="3500">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14e704ec66_0_17"/>
          <p:cNvSpPr txBox="1"/>
          <p:nvPr>
            <p:ph type="title"/>
          </p:nvPr>
        </p:nvSpPr>
        <p:spPr>
          <a:xfrm>
            <a:off x="1295400" y="1620697"/>
            <a:ext cx="21869400" cy="17784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Gilbert Middle School</a:t>
            </a:r>
            <a:endParaRPr sz="7200"/>
          </a:p>
        </p:txBody>
      </p:sp>
      <p:sp>
        <p:nvSpPr>
          <p:cNvPr id="113" name="Google Shape;113;g114e704ec66_0_17"/>
          <p:cNvSpPr txBox="1"/>
          <p:nvPr>
            <p:ph idx="3" type="body"/>
          </p:nvPr>
        </p:nvSpPr>
        <p:spPr>
          <a:xfrm>
            <a:off x="1665525" y="3641100"/>
            <a:ext cx="21499200" cy="6433800"/>
          </a:xfrm>
          <a:prstGeom prst="rect">
            <a:avLst/>
          </a:prstGeom>
          <a:noFill/>
          <a:ln>
            <a:noFill/>
          </a:ln>
        </p:spPr>
        <p:txBody>
          <a:bodyPr anchorCtr="0" anchor="t" bIns="50800" lIns="50800" spcFirstLastPara="1" rIns="50800" wrap="square" tIns="50800">
            <a:normAutofit/>
          </a:bodyPr>
          <a:lstStyle/>
          <a:p>
            <a:pPr indent="-501650" lvl="0" marL="457200" rtl="0" algn="l">
              <a:lnSpc>
                <a:spcPct val="150000"/>
              </a:lnSpc>
              <a:spcBef>
                <a:spcPts val="0"/>
              </a:spcBef>
              <a:spcAft>
                <a:spcPts val="0"/>
              </a:spcAft>
              <a:buSzPts val="5700"/>
              <a:buFont typeface="Arimo"/>
              <a:buChar char="▶"/>
            </a:pPr>
            <a:r>
              <a:rPr lang="en-US" sz="5700"/>
              <a:t>Classroom HVAC and partial rooftop replacement</a:t>
            </a:r>
            <a:endParaRPr sz="5700"/>
          </a:p>
          <a:p>
            <a:pPr indent="-501650" lvl="0" marL="457200" rtl="0" algn="l">
              <a:lnSpc>
                <a:spcPct val="150000"/>
              </a:lnSpc>
              <a:spcBef>
                <a:spcPts val="0"/>
              </a:spcBef>
              <a:spcAft>
                <a:spcPts val="0"/>
              </a:spcAft>
              <a:buSzPts val="5700"/>
              <a:buFont typeface="Arimo"/>
              <a:buChar char="▶"/>
            </a:pPr>
            <a:r>
              <a:rPr lang="en-US" sz="5700"/>
              <a:t>Replace group restroom toilet partitions</a:t>
            </a:r>
            <a:endParaRPr sz="5700"/>
          </a:p>
          <a:p>
            <a:pPr indent="-501650" lvl="0" marL="457200" rtl="0" algn="l">
              <a:lnSpc>
                <a:spcPct val="150000"/>
              </a:lnSpc>
              <a:spcBef>
                <a:spcPts val="0"/>
              </a:spcBef>
              <a:spcAft>
                <a:spcPts val="0"/>
              </a:spcAft>
              <a:buSzPts val="5700"/>
              <a:buFont typeface="Arimo"/>
              <a:buChar char="▶"/>
            </a:pPr>
            <a:r>
              <a:rPr lang="en-US" sz="5700"/>
              <a:t>Media center lighting replacement</a:t>
            </a:r>
            <a:endParaRPr sz="5700"/>
          </a:p>
          <a:p>
            <a:pPr indent="-501650" lvl="0" marL="457200" rtl="0" algn="l">
              <a:lnSpc>
                <a:spcPct val="150000"/>
              </a:lnSpc>
              <a:spcBef>
                <a:spcPts val="0"/>
              </a:spcBef>
              <a:spcAft>
                <a:spcPts val="0"/>
              </a:spcAft>
              <a:buSzPts val="5700"/>
              <a:buFont typeface="Arimo"/>
              <a:buChar char="▶"/>
            </a:pPr>
            <a:r>
              <a:rPr lang="en-US" sz="5700"/>
              <a:t>Scheduled Summer 202</a:t>
            </a:r>
            <a:r>
              <a:rPr lang="en-US" sz="5700"/>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4e704ec66_0_90"/>
          <p:cNvSpPr txBox="1"/>
          <p:nvPr>
            <p:ph type="title"/>
          </p:nvPr>
        </p:nvSpPr>
        <p:spPr>
          <a:xfrm>
            <a:off x="1295400" y="1620697"/>
            <a:ext cx="21869400" cy="17784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Lake Murray Elementary School</a:t>
            </a:r>
            <a:endParaRPr sz="7200"/>
          </a:p>
        </p:txBody>
      </p:sp>
      <p:sp>
        <p:nvSpPr>
          <p:cNvPr id="119" name="Google Shape;119;g114e704ec66_0_90"/>
          <p:cNvSpPr txBox="1"/>
          <p:nvPr>
            <p:ph idx="3" type="body"/>
          </p:nvPr>
        </p:nvSpPr>
        <p:spPr>
          <a:xfrm>
            <a:off x="1693500" y="3641100"/>
            <a:ext cx="20616000" cy="6433800"/>
          </a:xfrm>
          <a:prstGeom prst="rect">
            <a:avLst/>
          </a:prstGeom>
          <a:noFill/>
          <a:ln>
            <a:noFill/>
          </a:ln>
        </p:spPr>
        <p:txBody>
          <a:bodyPr anchorCtr="0" anchor="t" bIns="50800" lIns="50800" spcFirstLastPara="1" rIns="50800" wrap="square" tIns="50800">
            <a:normAutofit/>
          </a:bodyPr>
          <a:lstStyle/>
          <a:p>
            <a:pPr indent="-508000" lvl="0" marL="457200" rtl="0" algn="l">
              <a:lnSpc>
                <a:spcPct val="150000"/>
              </a:lnSpc>
              <a:spcBef>
                <a:spcPts val="3300"/>
              </a:spcBef>
              <a:spcAft>
                <a:spcPts val="0"/>
              </a:spcAft>
              <a:buSzPts val="5700"/>
              <a:buFont typeface="Arimo"/>
              <a:buChar char="▶"/>
            </a:pPr>
            <a:r>
              <a:rPr lang="en-US" sz="5700"/>
              <a:t>HVAC and roof replacement related arts wing, cafeteria, and main office</a:t>
            </a:r>
            <a:endParaRPr sz="5700"/>
          </a:p>
          <a:p>
            <a:pPr indent="-508000" lvl="0" marL="457200" rtl="0" algn="l">
              <a:lnSpc>
                <a:spcPct val="150000"/>
              </a:lnSpc>
              <a:spcBef>
                <a:spcPts val="0"/>
              </a:spcBef>
              <a:spcAft>
                <a:spcPts val="0"/>
              </a:spcAft>
              <a:buSzPts val="5700"/>
              <a:buFont typeface="Arimo"/>
              <a:buChar char="▶"/>
            </a:pPr>
            <a:r>
              <a:rPr lang="en-US" sz="5700"/>
              <a:t>Hardware on exterior doors replaced and doors repainted</a:t>
            </a:r>
            <a:endParaRPr sz="5700"/>
          </a:p>
          <a:p>
            <a:pPr indent="-508000" lvl="0" marL="457200" rtl="0" algn="l">
              <a:lnSpc>
                <a:spcPct val="150000"/>
              </a:lnSpc>
              <a:spcBef>
                <a:spcPts val="0"/>
              </a:spcBef>
              <a:spcAft>
                <a:spcPts val="0"/>
              </a:spcAft>
              <a:buSzPts val="5700"/>
              <a:buFont typeface="Arimo"/>
              <a:buChar char="▶"/>
            </a:pPr>
            <a:r>
              <a:rPr lang="en-US" sz="5700"/>
              <a:t>Scheduled Summer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14e704ec66_0_22"/>
          <p:cNvSpPr txBox="1"/>
          <p:nvPr>
            <p:ph type="title"/>
          </p:nvPr>
        </p:nvSpPr>
        <p:spPr>
          <a:xfrm>
            <a:off x="1295400" y="1620698"/>
            <a:ext cx="21869400" cy="1696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Furniture Acquisition</a:t>
            </a:r>
            <a:endParaRPr sz="7200"/>
          </a:p>
        </p:txBody>
      </p:sp>
      <p:sp>
        <p:nvSpPr>
          <p:cNvPr id="125" name="Google Shape;125;g114e704ec66_0_22"/>
          <p:cNvSpPr txBox="1"/>
          <p:nvPr>
            <p:ph idx="1" type="body"/>
          </p:nvPr>
        </p:nvSpPr>
        <p:spPr>
          <a:xfrm>
            <a:off x="1609525" y="3543425"/>
            <a:ext cx="19076400" cy="8280000"/>
          </a:xfrm>
          <a:prstGeom prst="rect">
            <a:avLst/>
          </a:prstGeom>
        </p:spPr>
        <p:txBody>
          <a:bodyPr anchorCtr="0" anchor="t" bIns="50800" lIns="50800" spcFirstLastPara="1" rIns="50800" wrap="square" tIns="50800">
            <a:noAutofit/>
          </a:bodyPr>
          <a:lstStyle/>
          <a:p>
            <a:pPr indent="-539750" lvl="0" marL="457200" rtl="0" algn="l">
              <a:spcBef>
                <a:spcPts val="0"/>
              </a:spcBef>
              <a:spcAft>
                <a:spcPts val="0"/>
              </a:spcAft>
              <a:buSzPts val="4900"/>
              <a:buAutoNum type="arabicPeriod"/>
            </a:pPr>
            <a:r>
              <a:rPr lang="en-US" sz="4900"/>
              <a:t>Lake Murray Elementary</a:t>
            </a:r>
            <a:endParaRPr sz="4900"/>
          </a:p>
          <a:p>
            <a:pPr indent="-539750" lvl="0" marL="457200" rtl="0" algn="l">
              <a:spcBef>
                <a:spcPts val="0"/>
              </a:spcBef>
              <a:spcAft>
                <a:spcPts val="0"/>
              </a:spcAft>
              <a:buSzPts val="4900"/>
              <a:buAutoNum type="arabicPeriod"/>
            </a:pPr>
            <a:r>
              <a:rPr lang="en-US" sz="4900"/>
              <a:t>Red Bank Elementary</a:t>
            </a:r>
            <a:endParaRPr sz="4900"/>
          </a:p>
          <a:p>
            <a:pPr indent="-539750" lvl="0" marL="457200" rtl="0" algn="l">
              <a:spcBef>
                <a:spcPts val="0"/>
              </a:spcBef>
              <a:spcAft>
                <a:spcPts val="0"/>
              </a:spcAft>
              <a:buSzPts val="4900"/>
              <a:buAutoNum type="arabicPeriod"/>
            </a:pPr>
            <a:r>
              <a:rPr lang="en-US" sz="4900"/>
              <a:t>New Providence Elementary</a:t>
            </a:r>
            <a:endParaRPr sz="4900"/>
          </a:p>
          <a:p>
            <a:pPr indent="-539750" lvl="0" marL="457200" rtl="0" algn="l">
              <a:spcBef>
                <a:spcPts val="0"/>
              </a:spcBef>
              <a:spcAft>
                <a:spcPts val="0"/>
              </a:spcAft>
              <a:buSzPts val="4900"/>
              <a:buAutoNum type="arabicPeriod"/>
            </a:pPr>
            <a:r>
              <a:rPr lang="en-US" sz="4900"/>
              <a:t>Pleasant Hill Elementary</a:t>
            </a:r>
            <a:endParaRPr sz="4900"/>
          </a:p>
          <a:p>
            <a:pPr indent="-539750" lvl="0" marL="457200" rtl="0" algn="l">
              <a:spcBef>
                <a:spcPts val="0"/>
              </a:spcBef>
              <a:spcAft>
                <a:spcPts val="0"/>
              </a:spcAft>
              <a:buSzPts val="4900"/>
              <a:buAutoNum type="arabicPeriod"/>
            </a:pPr>
            <a:r>
              <a:rPr lang="en-US" sz="4900"/>
              <a:t>Carolina Springs Elementary</a:t>
            </a:r>
            <a:endParaRPr sz="4900"/>
          </a:p>
          <a:p>
            <a:pPr indent="-539750" lvl="0" marL="457200" rtl="0" algn="l">
              <a:spcBef>
                <a:spcPts val="0"/>
              </a:spcBef>
              <a:spcAft>
                <a:spcPts val="0"/>
              </a:spcAft>
              <a:buSzPts val="4900"/>
              <a:buAutoNum type="arabicPeriod"/>
            </a:pPr>
            <a:r>
              <a:rPr lang="en-US" sz="4900"/>
              <a:t>Gilbert Elementary</a:t>
            </a:r>
            <a:endParaRPr sz="4900"/>
          </a:p>
          <a:p>
            <a:pPr indent="-539750" lvl="0" marL="457200" rtl="0" algn="l">
              <a:spcBef>
                <a:spcPts val="0"/>
              </a:spcBef>
              <a:spcAft>
                <a:spcPts val="0"/>
              </a:spcAft>
              <a:buSzPts val="4900"/>
              <a:buAutoNum type="arabicPeriod"/>
            </a:pPr>
            <a:r>
              <a:rPr lang="en-US" sz="4900"/>
              <a:t>Oak Grove Elementary</a:t>
            </a:r>
            <a:endParaRPr sz="4900"/>
          </a:p>
          <a:p>
            <a:pPr indent="-539750" lvl="0" marL="457200" rtl="0" algn="l">
              <a:spcBef>
                <a:spcPts val="0"/>
              </a:spcBef>
              <a:spcAft>
                <a:spcPts val="0"/>
              </a:spcAft>
              <a:buSzPts val="4900"/>
              <a:buAutoNum type="arabicPeriod"/>
            </a:pPr>
            <a:r>
              <a:rPr lang="en-US" sz="4900"/>
              <a:t>Pelion Elementary</a:t>
            </a:r>
            <a:endParaRPr sz="4900"/>
          </a:p>
          <a:p>
            <a:pPr indent="-539750" lvl="0" marL="457200" rtl="0" algn="l">
              <a:spcBef>
                <a:spcPts val="0"/>
              </a:spcBef>
              <a:spcAft>
                <a:spcPts val="0"/>
              </a:spcAft>
              <a:buSzPts val="4900"/>
              <a:buAutoNum type="arabicPeriod"/>
            </a:pPr>
            <a:r>
              <a:rPr lang="en-US" sz="4900"/>
              <a:t>Gilbert Middle</a:t>
            </a:r>
            <a:endParaRPr sz="4900"/>
          </a:p>
          <a:p>
            <a:pPr indent="-539750" lvl="0" marL="457200" rtl="0" algn="l">
              <a:spcBef>
                <a:spcPts val="0"/>
              </a:spcBef>
              <a:spcAft>
                <a:spcPts val="0"/>
              </a:spcAft>
              <a:buSzPts val="4900"/>
              <a:buAutoNum type="arabicPeriod"/>
            </a:pPr>
            <a:r>
              <a:rPr lang="en-US" sz="4900"/>
              <a:t>Gilbert High</a:t>
            </a:r>
            <a:endParaRPr sz="4900"/>
          </a:p>
          <a:p>
            <a:pPr indent="-539750" lvl="0" marL="457200" rtl="0" algn="l">
              <a:spcBef>
                <a:spcPts val="0"/>
              </a:spcBef>
              <a:spcAft>
                <a:spcPts val="0"/>
              </a:spcAft>
              <a:buSzPts val="4900"/>
              <a:buAutoNum type="arabicPeriod"/>
            </a:pPr>
            <a:r>
              <a:rPr lang="en-US" sz="4900"/>
              <a:t>Pelion High</a:t>
            </a:r>
            <a:endParaRPr sz="4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14e704ec66_0_31"/>
          <p:cNvSpPr txBox="1"/>
          <p:nvPr>
            <p:ph type="title"/>
          </p:nvPr>
        </p:nvSpPr>
        <p:spPr>
          <a:xfrm>
            <a:off x="1295400" y="1620697"/>
            <a:ext cx="21869400" cy="17784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Lexington Elementary School</a:t>
            </a:r>
            <a:endParaRPr sz="7200"/>
          </a:p>
        </p:txBody>
      </p:sp>
      <p:pic>
        <p:nvPicPr>
          <p:cNvPr id="131" name="Google Shape;131;g114e704ec66_0_31"/>
          <p:cNvPicPr preferRelativeResize="0"/>
          <p:nvPr/>
        </p:nvPicPr>
        <p:blipFill>
          <a:blip r:embed="rId3">
            <a:alphaModFix/>
          </a:blip>
          <a:stretch>
            <a:fillRect/>
          </a:stretch>
        </p:blipFill>
        <p:spPr>
          <a:xfrm>
            <a:off x="5123875" y="2683450"/>
            <a:ext cx="14136248" cy="10602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4e704ec66_0_68"/>
          <p:cNvSpPr txBox="1"/>
          <p:nvPr>
            <p:ph type="title"/>
          </p:nvPr>
        </p:nvSpPr>
        <p:spPr>
          <a:xfrm>
            <a:off x="1295400" y="1620697"/>
            <a:ext cx="21869400" cy="17784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White Knoll Middle School</a:t>
            </a:r>
            <a:endParaRPr sz="7200"/>
          </a:p>
        </p:txBody>
      </p:sp>
      <p:sp>
        <p:nvSpPr>
          <p:cNvPr id="137" name="Google Shape;137;g114e704ec66_0_68"/>
          <p:cNvSpPr txBox="1"/>
          <p:nvPr>
            <p:ph idx="3" type="body"/>
          </p:nvPr>
        </p:nvSpPr>
        <p:spPr>
          <a:xfrm>
            <a:off x="1257300" y="3765749"/>
            <a:ext cx="21869400" cy="6433800"/>
          </a:xfrm>
          <a:prstGeom prst="rect">
            <a:avLst/>
          </a:prstGeom>
        </p:spPr>
        <p:txBody>
          <a:bodyPr anchorCtr="0" anchor="t" bIns="50800" lIns="50800" spcFirstLastPara="1" rIns="50800" wrap="square" tIns="50800">
            <a:noAutofit/>
          </a:bodyPr>
          <a:lstStyle/>
          <a:p>
            <a:pPr indent="-590550" lvl="0" marL="457200" rtl="0" algn="l">
              <a:lnSpc>
                <a:spcPct val="150000"/>
              </a:lnSpc>
              <a:spcBef>
                <a:spcPts val="3300"/>
              </a:spcBef>
              <a:spcAft>
                <a:spcPts val="0"/>
              </a:spcAft>
              <a:buSzPts val="5700"/>
              <a:buChar char="▶"/>
            </a:pPr>
            <a:r>
              <a:rPr lang="en-US" sz="5700"/>
              <a:t>Kitchen</a:t>
            </a:r>
            <a:r>
              <a:rPr lang="en-US" sz="5700"/>
              <a:t> water heater replacement</a:t>
            </a:r>
            <a:endParaRPr sz="5700"/>
          </a:p>
          <a:p>
            <a:pPr indent="-590550" lvl="0" marL="457200" rtl="0" algn="l">
              <a:lnSpc>
                <a:spcPct val="150000"/>
              </a:lnSpc>
              <a:spcBef>
                <a:spcPts val="0"/>
              </a:spcBef>
              <a:spcAft>
                <a:spcPts val="0"/>
              </a:spcAft>
              <a:buSzPts val="5700"/>
              <a:buChar char="▶"/>
            </a:pPr>
            <a:r>
              <a:rPr lang="en-US" sz="5700"/>
              <a:t>Work will be completed Summer 2022 (water heater on site)</a:t>
            </a:r>
            <a:endParaRPr sz="5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152825f3d6_0_19"/>
          <p:cNvSpPr txBox="1"/>
          <p:nvPr>
            <p:ph type="title"/>
          </p:nvPr>
        </p:nvSpPr>
        <p:spPr>
          <a:xfrm>
            <a:off x="1257300" y="1400249"/>
            <a:ext cx="21869400" cy="115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10000"/>
              <a:buFont typeface="Aleo"/>
              <a:buNone/>
            </a:pPr>
            <a:r>
              <a:rPr lang="en-US" sz="7200"/>
              <a:t>Middle School Track Paving</a:t>
            </a:r>
            <a:endParaRPr sz="7200"/>
          </a:p>
        </p:txBody>
      </p:sp>
      <p:pic>
        <p:nvPicPr>
          <p:cNvPr id="143" name="Google Shape;143;g1152825f3d6_0_19"/>
          <p:cNvPicPr preferRelativeResize="0"/>
          <p:nvPr/>
        </p:nvPicPr>
        <p:blipFill>
          <a:blip r:embed="rId3">
            <a:alphaModFix/>
          </a:blip>
          <a:stretch>
            <a:fillRect/>
          </a:stretch>
        </p:blipFill>
        <p:spPr>
          <a:xfrm>
            <a:off x="1348675" y="2783138"/>
            <a:ext cx="10866299" cy="8149724"/>
          </a:xfrm>
          <a:prstGeom prst="rect">
            <a:avLst/>
          </a:prstGeom>
          <a:noFill/>
          <a:ln cap="flat" cmpd="sng" w="19050">
            <a:solidFill>
              <a:schemeClr val="dk2"/>
            </a:solidFill>
            <a:prstDash val="solid"/>
            <a:round/>
            <a:headEnd len="sm" w="sm" type="none"/>
            <a:tailEnd len="sm" w="sm" type="none"/>
          </a:ln>
        </p:spPr>
      </p:pic>
      <p:sp>
        <p:nvSpPr>
          <p:cNvPr id="144" name="Google Shape;144;g1152825f3d6_0_19"/>
          <p:cNvSpPr txBox="1"/>
          <p:nvPr/>
        </p:nvSpPr>
        <p:spPr>
          <a:xfrm>
            <a:off x="7047300" y="11385575"/>
            <a:ext cx="10289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200">
                <a:latin typeface="Arimo"/>
                <a:ea typeface="Arimo"/>
                <a:cs typeface="Arimo"/>
                <a:sym typeface="Arimo"/>
              </a:rPr>
              <a:t>CAROLINA SPRINGS MIDDLE SCHOOL</a:t>
            </a:r>
            <a:endParaRPr b="1" sz="4200">
              <a:latin typeface="Arimo"/>
              <a:ea typeface="Arimo"/>
              <a:cs typeface="Arimo"/>
              <a:sym typeface="Arimo"/>
            </a:endParaRPr>
          </a:p>
        </p:txBody>
      </p:sp>
      <p:pic>
        <p:nvPicPr>
          <p:cNvPr id="145" name="Google Shape;145;g1152825f3d6_0_19"/>
          <p:cNvPicPr preferRelativeResize="0"/>
          <p:nvPr/>
        </p:nvPicPr>
        <p:blipFill>
          <a:blip r:embed="rId4">
            <a:alphaModFix/>
          </a:blip>
          <a:stretch>
            <a:fillRect/>
          </a:stretch>
        </p:blipFill>
        <p:spPr>
          <a:xfrm>
            <a:off x="12638125" y="2749863"/>
            <a:ext cx="10955023" cy="8216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